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5"/>
  </p:notesMasterIdLst>
  <p:handoutMasterIdLst>
    <p:handoutMasterId r:id="rId26"/>
  </p:handoutMasterIdLst>
  <p:sldIdLst>
    <p:sldId id="256" r:id="rId2"/>
    <p:sldId id="287" r:id="rId3"/>
    <p:sldId id="285" r:id="rId4"/>
    <p:sldId id="286" r:id="rId5"/>
    <p:sldId id="289" r:id="rId6"/>
    <p:sldId id="302" r:id="rId7"/>
    <p:sldId id="303" r:id="rId8"/>
    <p:sldId id="291" r:id="rId9"/>
    <p:sldId id="293" r:id="rId10"/>
    <p:sldId id="294" r:id="rId11"/>
    <p:sldId id="304" r:id="rId12"/>
    <p:sldId id="305" r:id="rId13"/>
    <p:sldId id="295" r:id="rId14"/>
    <p:sldId id="310" r:id="rId15"/>
    <p:sldId id="311" r:id="rId16"/>
    <p:sldId id="309" r:id="rId17"/>
    <p:sldId id="296" r:id="rId18"/>
    <p:sldId id="298" r:id="rId19"/>
    <p:sldId id="306" r:id="rId20"/>
    <p:sldId id="299" r:id="rId21"/>
    <p:sldId id="300" r:id="rId22"/>
    <p:sldId id="301" r:id="rId23"/>
    <p:sldId id="307" r:id="rId24"/>
  </p:sldIdLst>
  <p:sldSz cx="12192000" cy="6858000"/>
  <p:notesSz cx="6819900" cy="9918700"/>
  <p:custDataLst>
    <p:tags r:id="rId27"/>
  </p:custDataLst>
  <p:defaultTextStyle>
    <a:defPPr>
      <a:defRPr lang="en-GB"/>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4" userDrawn="1">
          <p15:clr>
            <a:srgbClr val="A4A3A4"/>
          </p15:clr>
        </p15:guide>
        <p15:guide id="2" pos="214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AC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52" autoAdjust="0"/>
    <p:restoredTop sz="84102" autoAdjust="0"/>
  </p:normalViewPr>
  <p:slideViewPr>
    <p:cSldViewPr>
      <p:cViewPr varScale="1">
        <p:scale>
          <a:sx n="69" d="100"/>
          <a:sy n="69" d="100"/>
        </p:scale>
        <p:origin x="752" y="27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4" d="100"/>
          <a:sy n="84" d="100"/>
        </p:scale>
        <p:origin x="-1956" y="-72"/>
      </p:cViewPr>
      <p:guideLst>
        <p:guide orient="horz" pos="3124"/>
        <p:guide pos="2148"/>
      </p:guideLst>
    </p:cSldViewPr>
  </p:notesViewPr>
  <p:gridSpacing cx="72008" cy="72008"/>
</p:viewPr>
</file>

<file path=ppt/_rels/presentation.xml.rels>&#65279;<?xml version="1.0" encoding="utf-8"?><Relationships xmlns="http://schemas.openxmlformats.org/package/2006/relationships"><Relationship Type="http://schemas.openxmlformats.org/officeDocument/2006/relationships/slide" Target="slides/slide7.xml" Id="rId8" /><Relationship Type="http://schemas.openxmlformats.org/officeDocument/2006/relationships/slide" Target="slides/slide12.xml" Id="rId13" /><Relationship Type="http://schemas.openxmlformats.org/officeDocument/2006/relationships/slide" Target="slides/slide17.xml" Id="rId18" /><Relationship Type="http://schemas.openxmlformats.org/officeDocument/2006/relationships/handoutMaster" Target="handoutMasters/handoutMaster1.xml" Id="rId26" /><Relationship Type="http://schemas.openxmlformats.org/officeDocument/2006/relationships/slide" Target="slides/slide2.xml" Id="rId3" /><Relationship Type="http://schemas.openxmlformats.org/officeDocument/2006/relationships/slide" Target="slides/slide20.xml" Id="rId21" /><Relationship Type="http://schemas.openxmlformats.org/officeDocument/2006/relationships/slide" Target="slides/slide6.xml" Id="rId7" /><Relationship Type="http://schemas.openxmlformats.org/officeDocument/2006/relationships/slide" Target="slides/slide11.xml" Id="rId12" /><Relationship Type="http://schemas.openxmlformats.org/officeDocument/2006/relationships/slide" Target="slides/slide16.xml" Id="rId17" /><Relationship Type="http://schemas.openxmlformats.org/officeDocument/2006/relationships/notesMaster" Target="notesMasters/notesMaster1.xml" Id="rId25" /><Relationship Type="http://schemas.openxmlformats.org/officeDocument/2006/relationships/slide" Target="slides/slide1.xml" Id="rId2" /><Relationship Type="http://schemas.openxmlformats.org/officeDocument/2006/relationships/slide" Target="slides/slide15.xml" Id="rId16" /><Relationship Type="http://schemas.openxmlformats.org/officeDocument/2006/relationships/slide" Target="slides/slide19.xml" Id="rId20" /><Relationship Type="http://schemas.openxmlformats.org/officeDocument/2006/relationships/viewProps" Target="viewProps.xml" Id="rId29" /><Relationship Type="http://schemas.openxmlformats.org/officeDocument/2006/relationships/slideMaster" Target="slideMasters/slideMaster1.xml" Id="rId1" /><Relationship Type="http://schemas.openxmlformats.org/officeDocument/2006/relationships/slide" Target="slides/slide5.xml" Id="rId6" /><Relationship Type="http://schemas.openxmlformats.org/officeDocument/2006/relationships/slide" Target="slides/slide10.xml" Id="rId11" /><Relationship Type="http://schemas.openxmlformats.org/officeDocument/2006/relationships/slide" Target="slides/slide23.xml" Id="rId24" /><Relationship Type="http://schemas.microsoft.com/office/2016/11/relationships/changesInfo" Target="changesInfos/changesInfo1.xml" Id="rId32" /><Relationship Type="http://schemas.openxmlformats.org/officeDocument/2006/relationships/slide" Target="slides/slide4.xml" Id="rId5" /><Relationship Type="http://schemas.openxmlformats.org/officeDocument/2006/relationships/slide" Target="slides/slide14.xml" Id="rId15" /><Relationship Type="http://schemas.openxmlformats.org/officeDocument/2006/relationships/slide" Target="slides/slide22.xml" Id="rId23" /><Relationship Type="http://schemas.openxmlformats.org/officeDocument/2006/relationships/presProps" Target="presProps.xml" Id="rId28" /><Relationship Type="http://schemas.openxmlformats.org/officeDocument/2006/relationships/slide" Target="slides/slide9.xml" Id="rId10" /><Relationship Type="http://schemas.openxmlformats.org/officeDocument/2006/relationships/slide" Target="slides/slide18.xml" Id="rId19" /><Relationship Type="http://schemas.openxmlformats.org/officeDocument/2006/relationships/tableStyles" Target="tableStyles.xml" Id="rId31" /><Relationship Type="http://schemas.openxmlformats.org/officeDocument/2006/relationships/slide" Target="slides/slide3.xml" Id="rId4" /><Relationship Type="http://schemas.openxmlformats.org/officeDocument/2006/relationships/slide" Target="slides/slide8.xml" Id="rId9" /><Relationship Type="http://schemas.openxmlformats.org/officeDocument/2006/relationships/slide" Target="slides/slide13.xml" Id="rId14" /><Relationship Type="http://schemas.openxmlformats.org/officeDocument/2006/relationships/slide" Target="slides/slide21.xml" Id="rId22" /><Relationship Type="http://schemas.openxmlformats.org/officeDocument/2006/relationships/tags" Target="tags/tag1.xml" Id="rId27" /><Relationship Type="http://schemas.openxmlformats.org/officeDocument/2006/relationships/theme" Target="theme/theme1.xml" Id="rId30" /><Relationship Type="http://schemas.openxmlformats.org/officeDocument/2006/relationships/customXml" Target="/customXML/item.xml" Id="imanage.xml"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limko, Magdalena" userId="b24b7d29-a77c-446b-9b30-d1c7d8284921" providerId="ADAL" clId="{C557429E-5888-4378-A56E-E9A7FB4C1449}"/>
    <pc:docChg chg="undo custSel modSld">
      <pc:chgData name="Klimko, Magdalena" userId="b24b7d29-a77c-446b-9b30-d1c7d8284921" providerId="ADAL" clId="{C557429E-5888-4378-A56E-E9A7FB4C1449}" dt="2022-12-15T17:18:03.506" v="12" actId="947"/>
      <pc:docMkLst>
        <pc:docMk/>
      </pc:docMkLst>
      <pc:sldChg chg="modSp mod">
        <pc:chgData name="Klimko, Magdalena" userId="b24b7d29-a77c-446b-9b30-d1c7d8284921" providerId="ADAL" clId="{C557429E-5888-4378-A56E-E9A7FB4C1449}" dt="2022-12-15T17:17:34.326" v="11" actId="255"/>
        <pc:sldMkLst>
          <pc:docMk/>
          <pc:sldMk cId="1954464344" sldId="277"/>
        </pc:sldMkLst>
      </pc:sldChg>
      <pc:sldChg chg="modSp mod">
        <pc:chgData name="Klimko, Magdalena" userId="b24b7d29-a77c-446b-9b30-d1c7d8284921" providerId="ADAL" clId="{C557429E-5888-4378-A56E-E9A7FB4C1449}" dt="2022-12-15T17:17:23.636" v="5" actId="255"/>
        <pc:sldMkLst>
          <pc:docMk/>
          <pc:sldMk cId="2013026095" sldId="278"/>
        </pc:sldMkLst>
      </pc:sldChg>
      <pc:sldChg chg="modSp mod">
        <pc:chgData name="Klimko, Magdalena" userId="b24b7d29-a77c-446b-9b30-d1c7d8284921" providerId="ADAL" clId="{C557429E-5888-4378-A56E-E9A7FB4C1449}" dt="2022-12-15T17:17:17.463" v="4" actId="255"/>
        <pc:sldMkLst>
          <pc:docMk/>
          <pc:sldMk cId="544255713" sldId="279"/>
        </pc:sldMkLst>
      </pc:sldChg>
      <pc:sldChg chg="modSp mod">
        <pc:chgData name="Klimko, Magdalena" userId="b24b7d29-a77c-446b-9b30-d1c7d8284921" providerId="ADAL" clId="{C557429E-5888-4378-A56E-E9A7FB4C1449}" dt="2022-12-15T17:18:03.506" v="12" actId="947"/>
        <pc:sldMkLst>
          <pc:docMk/>
          <pc:sldMk cId="975920440" sldId="280"/>
        </pc:sldMkLst>
      </pc:sldChg>
    </pc:docChg>
  </pc:docChgLst>
  <pc:docChgLst>
    <pc:chgData name="Klimko, Magdalena" userId="b24b7d29-a77c-446b-9b30-d1c7d8284921" providerId="ADAL" clId="{D09CDCAD-BA27-4AF3-BCC2-6E1C1360A8BC}"/>
    <pc:docChg chg="delSld">
      <pc:chgData name="Klimko, Magdalena" userId="b24b7d29-a77c-446b-9b30-d1c7d8284921" providerId="ADAL" clId="{D09CDCAD-BA27-4AF3-BCC2-6E1C1360A8BC}" dt="2023-02-02T15:00:12.717" v="0" actId="2696"/>
      <pc:docMkLst>
        <pc:docMk/>
      </pc:docMkLst>
      <pc:sldChg chg="del">
        <pc:chgData name="Klimko, Magdalena" userId="b24b7d29-a77c-446b-9b30-d1c7d8284921" providerId="ADAL" clId="{D09CDCAD-BA27-4AF3-BCC2-6E1C1360A8BC}" dt="2023-02-02T15:00:12.717" v="0" actId="2696"/>
        <pc:sldMkLst>
          <pc:docMk/>
          <pc:sldMk cId="2144120891" sldId="297"/>
        </pc:sldMkLst>
      </pc:sldChg>
    </pc:docChg>
  </pc:docChgLst>
  <pc:docChgLst>
    <pc:chgData name="Klimko, Magdalena" userId="b24b7d29-a77c-446b-9b30-d1c7d8284921" providerId="ADAL" clId="{39AC0FF2-D3B9-42B2-819B-691786E8F11C}"/>
    <pc:docChg chg="undo custSel addSld modSld sldOrd replTag delTag">
      <pc:chgData name="Klimko, Magdalena" userId="b24b7d29-a77c-446b-9b30-d1c7d8284921" providerId="ADAL" clId="{39AC0FF2-D3B9-42B2-819B-691786E8F11C}" dt="2024-02-20T17:12:20.668" v="946"/>
      <pc:docMkLst>
        <pc:docMk/>
      </pc:docMkLst>
      <pc:sldChg chg="modSp mod">
        <pc:chgData name="Klimko, Magdalena" userId="b24b7d29-a77c-446b-9b30-d1c7d8284921" providerId="ADAL" clId="{39AC0FF2-D3B9-42B2-819B-691786E8F11C}" dt="2024-02-20T17:04:26.468" v="704" actId="20577"/>
        <pc:sldMkLst>
          <pc:docMk/>
          <pc:sldMk cId="699854274" sldId="259"/>
        </pc:sldMkLst>
      </pc:sldChg>
      <pc:sldChg chg="modSp mod">
        <pc:chgData name="Klimko, Magdalena" userId="b24b7d29-a77c-446b-9b30-d1c7d8284921" providerId="ADAL" clId="{39AC0FF2-D3B9-42B2-819B-691786E8F11C}" dt="2024-02-20T17:04:56.912" v="714" actId="20577"/>
        <pc:sldMkLst>
          <pc:docMk/>
          <pc:sldMk cId="3638518491" sldId="265"/>
        </pc:sldMkLst>
      </pc:sldChg>
      <pc:sldChg chg="modSp mod">
        <pc:chgData name="Klimko, Magdalena" userId="b24b7d29-a77c-446b-9b30-d1c7d8284921" providerId="ADAL" clId="{39AC0FF2-D3B9-42B2-819B-691786E8F11C}" dt="2024-02-20T17:05:05.029" v="719" actId="20577"/>
        <pc:sldMkLst>
          <pc:docMk/>
          <pc:sldMk cId="2480919558" sldId="266"/>
        </pc:sldMkLst>
      </pc:sldChg>
      <pc:sldChg chg="modSp mod">
        <pc:chgData name="Klimko, Magdalena" userId="b24b7d29-a77c-446b-9b30-d1c7d8284921" providerId="ADAL" clId="{39AC0FF2-D3B9-42B2-819B-691786E8F11C}" dt="2024-02-20T17:05:18.443" v="723" actId="20577"/>
        <pc:sldMkLst>
          <pc:docMk/>
          <pc:sldMk cId="3409683606" sldId="274"/>
        </pc:sldMkLst>
      </pc:sldChg>
      <pc:sldChg chg="modSp mod">
        <pc:chgData name="Klimko, Magdalena" userId="b24b7d29-a77c-446b-9b30-d1c7d8284921" providerId="ADAL" clId="{39AC0FF2-D3B9-42B2-819B-691786E8F11C}" dt="2024-02-20T16:48:55.722" v="318" actId="12"/>
        <pc:sldMkLst>
          <pc:docMk/>
          <pc:sldMk cId="2112645786" sldId="288"/>
        </pc:sldMkLst>
      </pc:sldChg>
      <pc:sldChg chg="modSp mod ord">
        <pc:chgData name="Klimko, Magdalena" userId="b24b7d29-a77c-446b-9b30-d1c7d8284921" providerId="ADAL" clId="{39AC0FF2-D3B9-42B2-819B-691786E8F11C}" dt="2024-02-20T16:59:35.995" v="600" actId="20577"/>
        <pc:sldMkLst>
          <pc:docMk/>
          <pc:sldMk cId="3836219288" sldId="289"/>
        </pc:sldMkLst>
      </pc:sldChg>
      <pc:sldChg chg="modSp mod">
        <pc:chgData name="Klimko, Magdalena" userId="b24b7d29-a77c-446b-9b30-d1c7d8284921" providerId="ADAL" clId="{39AC0FF2-D3B9-42B2-819B-691786E8F11C}" dt="2024-02-20T17:06:33.772" v="756" actId="20577"/>
        <pc:sldMkLst>
          <pc:docMk/>
          <pc:sldMk cId="299773556" sldId="290"/>
        </pc:sldMkLst>
      </pc:sldChg>
      <pc:sldChg chg="modSp mod ord">
        <pc:chgData name="Klimko, Magdalena" userId="b24b7d29-a77c-446b-9b30-d1c7d8284921" providerId="ADAL" clId="{39AC0FF2-D3B9-42B2-819B-691786E8F11C}" dt="2024-02-20T17:05:40.050" v="733" actId="20577"/>
        <pc:sldMkLst>
          <pc:docMk/>
          <pc:sldMk cId="3710170526" sldId="293"/>
        </pc:sldMkLst>
      </pc:sldChg>
      <pc:sldChg chg="addSp delSp modSp mod">
        <pc:chgData name="Klimko, Magdalena" userId="b24b7d29-a77c-446b-9b30-d1c7d8284921" providerId="ADAL" clId="{39AC0FF2-D3B9-42B2-819B-691786E8F11C}" dt="2024-02-20T17:07:06.935" v="773" actId="115"/>
        <pc:sldMkLst>
          <pc:docMk/>
          <pc:sldMk cId="2447247864" sldId="294"/>
        </pc:sldMkLst>
      </pc:sldChg>
      <pc:sldChg chg="modSp mod">
        <pc:chgData name="Klimko, Magdalena" userId="b24b7d29-a77c-446b-9b30-d1c7d8284921" providerId="ADAL" clId="{39AC0FF2-D3B9-42B2-819B-691786E8F11C}" dt="2024-02-20T17:08:20.762" v="820" actId="20577"/>
        <pc:sldMkLst>
          <pc:docMk/>
          <pc:sldMk cId="3584093615" sldId="296"/>
        </pc:sldMkLst>
      </pc:sldChg>
      <pc:sldChg chg="modSp mod">
        <pc:chgData name="Klimko, Magdalena" userId="b24b7d29-a77c-446b-9b30-d1c7d8284921" providerId="ADAL" clId="{39AC0FF2-D3B9-42B2-819B-691786E8F11C}" dt="2024-02-20T17:06:22.432" v="752" actId="6549"/>
        <pc:sldMkLst>
          <pc:docMk/>
          <pc:sldMk cId="2214449040" sldId="302"/>
        </pc:sldMkLst>
      </pc:sldChg>
      <pc:sldChg chg="modSp mod ord">
        <pc:chgData name="Klimko, Magdalena" userId="b24b7d29-a77c-446b-9b30-d1c7d8284921" providerId="ADAL" clId="{39AC0FF2-D3B9-42B2-819B-691786E8F11C}" dt="2024-02-20T16:59:40.015" v="601" actId="6549"/>
        <pc:sldMkLst>
          <pc:docMk/>
          <pc:sldMk cId="1795761663" sldId="303"/>
        </pc:sldMkLst>
      </pc:sldChg>
      <pc:sldChg chg="modSp add mod">
        <pc:chgData name="Klimko, Magdalena" userId="b24b7d29-a77c-446b-9b30-d1c7d8284921" providerId="ADAL" clId="{39AC0FF2-D3B9-42B2-819B-691786E8F11C}" dt="2024-02-20T17:07:21.070" v="782" actId="20578"/>
        <pc:sldMkLst>
          <pc:docMk/>
          <pc:sldMk cId="939104687" sldId="304"/>
        </pc:sldMkLst>
      </pc:sldChg>
      <pc:sldChg chg="modSp add mod">
        <pc:chgData name="Klimko, Magdalena" userId="b24b7d29-a77c-446b-9b30-d1c7d8284921" providerId="ADAL" clId="{39AC0FF2-D3B9-42B2-819B-691786E8F11C}" dt="2024-02-20T17:07:38.619" v="791" actId="115"/>
        <pc:sldMkLst>
          <pc:docMk/>
          <pc:sldMk cId="910666575" sldId="305"/>
        </pc:sldMkLst>
      </pc:sldChg>
      <pc:sldChg chg="modSp add mod">
        <pc:chgData name="Klimko, Magdalena" userId="b24b7d29-a77c-446b-9b30-d1c7d8284921" providerId="ADAL" clId="{39AC0FF2-D3B9-42B2-819B-691786E8F11C}" dt="2024-02-20T17:12:19.617" v="943" actId="20577"/>
        <pc:sldMkLst>
          <pc:docMk/>
          <pc:sldMk cId="3473395763" sldId="306"/>
        </pc:sldMkLst>
      </pc:sldChg>
    </pc:docChg>
  </pc:docChgLst>
  <pc:docChgLst>
    <pc:chgData name="Klimko, Magdalena" userId="b24b7d29-a77c-446b-9b30-d1c7d8284921" providerId="ADAL" clId="{47832C9D-63F7-44CF-9DC3-42D7AE220D2B}"/>
    <pc:docChg chg="undo custSel addSld delSld modSld">
      <pc:chgData name="Klimko, Magdalena" userId="b24b7d29-a77c-446b-9b30-d1c7d8284921" providerId="ADAL" clId="{47832C9D-63F7-44CF-9DC3-42D7AE220D2B}" dt="2023-01-18T14:15:06.818" v="1294"/>
      <pc:docMkLst>
        <pc:docMk/>
      </pc:docMkLst>
      <pc:sldChg chg="modSp mod">
        <pc:chgData name="Klimko, Magdalena" userId="b24b7d29-a77c-446b-9b30-d1c7d8284921" providerId="ADAL" clId="{47832C9D-63F7-44CF-9DC3-42D7AE220D2B}" dt="2023-01-18T13:19:04.850" v="598" actId="1076"/>
        <pc:sldMkLst>
          <pc:docMk/>
          <pc:sldMk cId="3964448704" sldId="273"/>
        </pc:sldMkLst>
      </pc:sldChg>
      <pc:sldChg chg="modSp mod">
        <pc:chgData name="Klimko, Magdalena" userId="b24b7d29-a77c-446b-9b30-d1c7d8284921" providerId="ADAL" clId="{47832C9D-63F7-44CF-9DC3-42D7AE220D2B}" dt="2023-01-18T13:15:18.424" v="470" actId="948"/>
        <pc:sldMkLst>
          <pc:docMk/>
          <pc:sldMk cId="3409683606" sldId="274"/>
        </pc:sldMkLst>
      </pc:sldChg>
      <pc:sldChg chg="modSp new mod">
        <pc:chgData name="Klimko, Magdalena" userId="b24b7d29-a77c-446b-9b30-d1c7d8284921" providerId="ADAL" clId="{47832C9D-63F7-44CF-9DC3-42D7AE220D2B}" dt="2023-01-18T13:05:48.419" v="372" actId="20577"/>
        <pc:sldMkLst>
          <pc:docMk/>
          <pc:sldMk cId="3148406419" sldId="281"/>
        </pc:sldMkLst>
      </pc:sldChg>
      <pc:sldChg chg="add">
        <pc:chgData name="Klimko, Magdalena" userId="b24b7d29-a77c-446b-9b30-d1c7d8284921" providerId="ADAL" clId="{47832C9D-63F7-44CF-9DC3-42D7AE220D2B}" dt="2023-01-18T13:06:03.483" v="373" actId="2890"/>
        <pc:sldMkLst>
          <pc:docMk/>
          <pc:sldMk cId="3054131800" sldId="282"/>
        </pc:sldMkLst>
      </pc:sldChg>
      <pc:sldChg chg="modSp add mod">
        <pc:chgData name="Klimko, Magdalena" userId="b24b7d29-a77c-446b-9b30-d1c7d8284921" providerId="ADAL" clId="{47832C9D-63F7-44CF-9DC3-42D7AE220D2B}" dt="2023-01-18T13:15:04.227" v="468" actId="14100"/>
        <pc:sldMkLst>
          <pc:docMk/>
          <pc:sldMk cId="1030054428" sldId="283"/>
        </pc:sldMkLst>
      </pc:sldChg>
      <pc:sldChg chg="modSp new del mod">
        <pc:chgData name="Klimko, Magdalena" userId="b24b7d29-a77c-446b-9b30-d1c7d8284921" providerId="ADAL" clId="{47832C9D-63F7-44CF-9DC3-42D7AE220D2B}" dt="2023-01-18T13:11:35.288" v="429" actId="680"/>
        <pc:sldMkLst>
          <pc:docMk/>
          <pc:sldMk cId="2264735668" sldId="283"/>
        </pc:sldMkLst>
      </pc:sldChg>
      <pc:sldChg chg="addSp delSp modSp new mod">
        <pc:chgData name="Klimko, Magdalena" userId="b24b7d29-a77c-446b-9b30-d1c7d8284921" providerId="ADAL" clId="{47832C9D-63F7-44CF-9DC3-42D7AE220D2B}" dt="2023-01-18T14:15:06.818" v="1294"/>
        <pc:sldMkLst>
          <pc:docMk/>
          <pc:sldMk cId="2153061344" sldId="284"/>
        </pc:sldMkLst>
      </pc:sldChg>
    </pc:docChg>
  </pc:docChgLst>
  <pc:docChgLst>
    <pc:chgData name="Klimko, Magdalena" userId="b24b7d29-a77c-446b-9b30-d1c7d8284921" providerId="ADAL" clId="{3EA56004-3C71-4A31-B78F-403DDB7B8B19}"/>
    <pc:docChg chg="delSld modSld">
      <pc:chgData name="Klimko, Magdalena" userId="b24b7d29-a77c-446b-9b30-d1c7d8284921" providerId="ADAL" clId="{3EA56004-3C71-4A31-B78F-403DDB7B8B19}" dt="2025-02-19T18:32:32.719" v="25" actId="47"/>
      <pc:docMkLst>
        <pc:docMk/>
      </pc:docMkLst>
      <pc:sldChg chg="modSp mod">
        <pc:chgData name="Klimko, Magdalena" userId="b24b7d29-a77c-446b-9b30-d1c7d8284921" providerId="ADAL" clId="{3EA56004-3C71-4A31-B78F-403DDB7B8B19}" dt="2025-02-19T18:31:38.723" v="23" actId="6549"/>
        <pc:sldMkLst>
          <pc:docMk/>
          <pc:sldMk cId="3910953843" sldId="256"/>
        </pc:sldMkLst>
        <pc:spChg chg="mod">
          <ac:chgData name="Klimko, Magdalena" userId="b24b7d29-a77c-446b-9b30-d1c7d8284921" providerId="ADAL" clId="{3EA56004-3C71-4A31-B78F-403DDB7B8B19}" dt="2025-02-19T18:31:38.723" v="23" actId="6549"/>
          <ac:spMkLst>
            <pc:docMk/>
            <pc:sldMk cId="3910953843" sldId="256"/>
            <ac:spMk id="2" creationId="{00000000-0000-0000-0000-000000000000}"/>
          </ac:spMkLst>
        </pc:spChg>
      </pc:sldChg>
      <pc:sldChg chg="del">
        <pc:chgData name="Klimko, Magdalena" userId="b24b7d29-a77c-446b-9b30-d1c7d8284921" providerId="ADAL" clId="{3EA56004-3C71-4A31-B78F-403DDB7B8B19}" dt="2025-02-19T18:31:57.445" v="24" actId="47"/>
        <pc:sldMkLst>
          <pc:docMk/>
          <pc:sldMk cId="4016071242" sldId="257"/>
        </pc:sldMkLst>
      </pc:sldChg>
      <pc:sldChg chg="del">
        <pc:chgData name="Klimko, Magdalena" userId="b24b7d29-a77c-446b-9b30-d1c7d8284921" providerId="ADAL" clId="{3EA56004-3C71-4A31-B78F-403DDB7B8B19}" dt="2025-02-19T18:31:57.445" v="24" actId="47"/>
        <pc:sldMkLst>
          <pc:docMk/>
          <pc:sldMk cId="788990380" sldId="258"/>
        </pc:sldMkLst>
      </pc:sldChg>
      <pc:sldChg chg="del">
        <pc:chgData name="Klimko, Magdalena" userId="b24b7d29-a77c-446b-9b30-d1c7d8284921" providerId="ADAL" clId="{3EA56004-3C71-4A31-B78F-403DDB7B8B19}" dt="2025-02-19T18:31:57.445" v="24" actId="47"/>
        <pc:sldMkLst>
          <pc:docMk/>
          <pc:sldMk cId="699854274" sldId="259"/>
        </pc:sldMkLst>
      </pc:sldChg>
      <pc:sldChg chg="del">
        <pc:chgData name="Klimko, Magdalena" userId="b24b7d29-a77c-446b-9b30-d1c7d8284921" providerId="ADAL" clId="{3EA56004-3C71-4A31-B78F-403DDB7B8B19}" dt="2025-02-19T18:31:57.445" v="24" actId="47"/>
        <pc:sldMkLst>
          <pc:docMk/>
          <pc:sldMk cId="3413911118" sldId="260"/>
        </pc:sldMkLst>
      </pc:sldChg>
      <pc:sldChg chg="del">
        <pc:chgData name="Klimko, Magdalena" userId="b24b7d29-a77c-446b-9b30-d1c7d8284921" providerId="ADAL" clId="{3EA56004-3C71-4A31-B78F-403DDB7B8B19}" dt="2025-02-19T18:31:57.445" v="24" actId="47"/>
        <pc:sldMkLst>
          <pc:docMk/>
          <pc:sldMk cId="959068310" sldId="261"/>
        </pc:sldMkLst>
      </pc:sldChg>
      <pc:sldChg chg="del">
        <pc:chgData name="Klimko, Magdalena" userId="b24b7d29-a77c-446b-9b30-d1c7d8284921" providerId="ADAL" clId="{3EA56004-3C71-4A31-B78F-403DDB7B8B19}" dt="2025-02-19T18:31:57.445" v="24" actId="47"/>
        <pc:sldMkLst>
          <pc:docMk/>
          <pc:sldMk cId="399488565" sldId="262"/>
        </pc:sldMkLst>
      </pc:sldChg>
      <pc:sldChg chg="del">
        <pc:chgData name="Klimko, Magdalena" userId="b24b7d29-a77c-446b-9b30-d1c7d8284921" providerId="ADAL" clId="{3EA56004-3C71-4A31-B78F-403DDB7B8B19}" dt="2025-02-19T18:31:57.445" v="24" actId="47"/>
        <pc:sldMkLst>
          <pc:docMk/>
          <pc:sldMk cId="3415252013" sldId="263"/>
        </pc:sldMkLst>
      </pc:sldChg>
      <pc:sldChg chg="del">
        <pc:chgData name="Klimko, Magdalena" userId="b24b7d29-a77c-446b-9b30-d1c7d8284921" providerId="ADAL" clId="{3EA56004-3C71-4A31-B78F-403DDB7B8B19}" dt="2025-02-19T18:31:57.445" v="24" actId="47"/>
        <pc:sldMkLst>
          <pc:docMk/>
          <pc:sldMk cId="2824909147" sldId="264"/>
        </pc:sldMkLst>
      </pc:sldChg>
      <pc:sldChg chg="del">
        <pc:chgData name="Klimko, Magdalena" userId="b24b7d29-a77c-446b-9b30-d1c7d8284921" providerId="ADAL" clId="{3EA56004-3C71-4A31-B78F-403DDB7B8B19}" dt="2025-02-19T18:31:57.445" v="24" actId="47"/>
        <pc:sldMkLst>
          <pc:docMk/>
          <pc:sldMk cId="3638518491" sldId="265"/>
        </pc:sldMkLst>
      </pc:sldChg>
      <pc:sldChg chg="del">
        <pc:chgData name="Klimko, Magdalena" userId="b24b7d29-a77c-446b-9b30-d1c7d8284921" providerId="ADAL" clId="{3EA56004-3C71-4A31-B78F-403DDB7B8B19}" dt="2025-02-19T18:31:57.445" v="24" actId="47"/>
        <pc:sldMkLst>
          <pc:docMk/>
          <pc:sldMk cId="2480919558" sldId="266"/>
        </pc:sldMkLst>
      </pc:sldChg>
      <pc:sldChg chg="del">
        <pc:chgData name="Klimko, Magdalena" userId="b24b7d29-a77c-446b-9b30-d1c7d8284921" providerId="ADAL" clId="{3EA56004-3C71-4A31-B78F-403DDB7B8B19}" dt="2025-02-19T18:31:57.445" v="24" actId="47"/>
        <pc:sldMkLst>
          <pc:docMk/>
          <pc:sldMk cId="2083959874" sldId="267"/>
        </pc:sldMkLst>
      </pc:sldChg>
      <pc:sldChg chg="del">
        <pc:chgData name="Klimko, Magdalena" userId="b24b7d29-a77c-446b-9b30-d1c7d8284921" providerId="ADAL" clId="{3EA56004-3C71-4A31-B78F-403DDB7B8B19}" dt="2025-02-19T18:31:57.445" v="24" actId="47"/>
        <pc:sldMkLst>
          <pc:docMk/>
          <pc:sldMk cId="3676122190" sldId="268"/>
        </pc:sldMkLst>
      </pc:sldChg>
      <pc:sldChg chg="del">
        <pc:chgData name="Klimko, Magdalena" userId="b24b7d29-a77c-446b-9b30-d1c7d8284921" providerId="ADAL" clId="{3EA56004-3C71-4A31-B78F-403DDB7B8B19}" dt="2025-02-19T18:31:57.445" v="24" actId="47"/>
        <pc:sldMkLst>
          <pc:docMk/>
          <pc:sldMk cId="2851141546" sldId="269"/>
        </pc:sldMkLst>
      </pc:sldChg>
      <pc:sldChg chg="del">
        <pc:chgData name="Klimko, Magdalena" userId="b24b7d29-a77c-446b-9b30-d1c7d8284921" providerId="ADAL" clId="{3EA56004-3C71-4A31-B78F-403DDB7B8B19}" dt="2025-02-19T18:31:57.445" v="24" actId="47"/>
        <pc:sldMkLst>
          <pc:docMk/>
          <pc:sldMk cId="4243065874" sldId="270"/>
        </pc:sldMkLst>
      </pc:sldChg>
      <pc:sldChg chg="del">
        <pc:chgData name="Klimko, Magdalena" userId="b24b7d29-a77c-446b-9b30-d1c7d8284921" providerId="ADAL" clId="{3EA56004-3C71-4A31-B78F-403DDB7B8B19}" dt="2025-02-19T18:31:57.445" v="24" actId="47"/>
        <pc:sldMkLst>
          <pc:docMk/>
          <pc:sldMk cId="3258286556" sldId="271"/>
        </pc:sldMkLst>
      </pc:sldChg>
      <pc:sldChg chg="del">
        <pc:chgData name="Klimko, Magdalena" userId="b24b7d29-a77c-446b-9b30-d1c7d8284921" providerId="ADAL" clId="{3EA56004-3C71-4A31-B78F-403DDB7B8B19}" dt="2025-02-19T18:31:57.445" v="24" actId="47"/>
        <pc:sldMkLst>
          <pc:docMk/>
          <pc:sldMk cId="3370314298" sldId="272"/>
        </pc:sldMkLst>
      </pc:sldChg>
      <pc:sldChg chg="del">
        <pc:chgData name="Klimko, Magdalena" userId="b24b7d29-a77c-446b-9b30-d1c7d8284921" providerId="ADAL" clId="{3EA56004-3C71-4A31-B78F-403DDB7B8B19}" dt="2025-02-19T18:31:57.445" v="24" actId="47"/>
        <pc:sldMkLst>
          <pc:docMk/>
          <pc:sldMk cId="3964448704" sldId="273"/>
        </pc:sldMkLst>
      </pc:sldChg>
      <pc:sldChg chg="del">
        <pc:chgData name="Klimko, Magdalena" userId="b24b7d29-a77c-446b-9b30-d1c7d8284921" providerId="ADAL" clId="{3EA56004-3C71-4A31-B78F-403DDB7B8B19}" dt="2025-02-19T18:31:57.445" v="24" actId="47"/>
        <pc:sldMkLst>
          <pc:docMk/>
          <pc:sldMk cId="3409683606" sldId="274"/>
        </pc:sldMkLst>
      </pc:sldChg>
      <pc:sldChg chg="del">
        <pc:chgData name="Klimko, Magdalena" userId="b24b7d29-a77c-446b-9b30-d1c7d8284921" providerId="ADAL" clId="{3EA56004-3C71-4A31-B78F-403DDB7B8B19}" dt="2025-02-19T18:31:57.445" v="24" actId="47"/>
        <pc:sldMkLst>
          <pc:docMk/>
          <pc:sldMk cId="1954464344" sldId="277"/>
        </pc:sldMkLst>
      </pc:sldChg>
      <pc:sldChg chg="del">
        <pc:chgData name="Klimko, Magdalena" userId="b24b7d29-a77c-446b-9b30-d1c7d8284921" providerId="ADAL" clId="{3EA56004-3C71-4A31-B78F-403DDB7B8B19}" dt="2025-02-19T18:31:57.445" v="24" actId="47"/>
        <pc:sldMkLst>
          <pc:docMk/>
          <pc:sldMk cId="2013026095" sldId="278"/>
        </pc:sldMkLst>
      </pc:sldChg>
      <pc:sldChg chg="del">
        <pc:chgData name="Klimko, Magdalena" userId="b24b7d29-a77c-446b-9b30-d1c7d8284921" providerId="ADAL" clId="{3EA56004-3C71-4A31-B78F-403DDB7B8B19}" dt="2025-02-19T18:31:57.445" v="24" actId="47"/>
        <pc:sldMkLst>
          <pc:docMk/>
          <pc:sldMk cId="544255713" sldId="279"/>
        </pc:sldMkLst>
      </pc:sldChg>
      <pc:sldChg chg="del">
        <pc:chgData name="Klimko, Magdalena" userId="b24b7d29-a77c-446b-9b30-d1c7d8284921" providerId="ADAL" clId="{3EA56004-3C71-4A31-B78F-403DDB7B8B19}" dt="2025-02-19T18:31:57.445" v="24" actId="47"/>
        <pc:sldMkLst>
          <pc:docMk/>
          <pc:sldMk cId="975920440" sldId="280"/>
        </pc:sldMkLst>
      </pc:sldChg>
      <pc:sldChg chg="del">
        <pc:chgData name="Klimko, Magdalena" userId="b24b7d29-a77c-446b-9b30-d1c7d8284921" providerId="ADAL" clId="{3EA56004-3C71-4A31-B78F-403DDB7B8B19}" dt="2025-02-19T18:31:57.445" v="24" actId="47"/>
        <pc:sldMkLst>
          <pc:docMk/>
          <pc:sldMk cId="3148406419" sldId="281"/>
        </pc:sldMkLst>
      </pc:sldChg>
      <pc:sldChg chg="del">
        <pc:chgData name="Klimko, Magdalena" userId="b24b7d29-a77c-446b-9b30-d1c7d8284921" providerId="ADAL" clId="{3EA56004-3C71-4A31-B78F-403DDB7B8B19}" dt="2025-02-19T18:31:57.445" v="24" actId="47"/>
        <pc:sldMkLst>
          <pc:docMk/>
          <pc:sldMk cId="2153061344" sldId="284"/>
        </pc:sldMkLst>
      </pc:sldChg>
      <pc:sldChg chg="del">
        <pc:chgData name="Klimko, Magdalena" userId="b24b7d29-a77c-446b-9b30-d1c7d8284921" providerId="ADAL" clId="{3EA56004-3C71-4A31-B78F-403DDB7B8B19}" dt="2025-02-19T18:32:32.719" v="25" actId="47"/>
        <pc:sldMkLst>
          <pc:docMk/>
          <pc:sldMk cId="299773556" sldId="290"/>
        </pc:sldMkLst>
      </pc:sldChg>
    </pc:docChg>
  </pc:docChgLst>
  <pc:docChgLst>
    <pc:chgData name="Klimko, Magdalena" userId="b24b7d29-a77c-446b-9b30-d1c7d8284921" providerId="ADAL" clId="{A9223E6E-81B5-4729-80DE-D97D309A6771}"/>
    <pc:docChg chg="undo custSel modSld">
      <pc:chgData name="Klimko, Magdalena" userId="b24b7d29-a77c-446b-9b30-d1c7d8284921" providerId="ADAL" clId="{A9223E6E-81B5-4729-80DE-D97D309A6771}" dt="2023-02-02T13:56:24.406" v="350" actId="1076"/>
      <pc:docMkLst>
        <pc:docMk/>
      </pc:docMkLst>
      <pc:sldChg chg="addSp modSp mod">
        <pc:chgData name="Klimko, Magdalena" userId="b24b7d29-a77c-446b-9b30-d1c7d8284921" providerId="ADAL" clId="{A9223E6E-81B5-4729-80DE-D97D309A6771}" dt="2023-02-02T12:31:32.427" v="57" actId="1076"/>
        <pc:sldMkLst>
          <pc:docMk/>
          <pc:sldMk cId="2112645786" sldId="288"/>
        </pc:sldMkLst>
      </pc:sldChg>
      <pc:sldChg chg="addSp modSp mod">
        <pc:chgData name="Klimko, Magdalena" userId="b24b7d29-a77c-446b-9b30-d1c7d8284921" providerId="ADAL" clId="{A9223E6E-81B5-4729-80DE-D97D309A6771}" dt="2023-02-02T12:36:00.114" v="97" actId="1076"/>
        <pc:sldMkLst>
          <pc:docMk/>
          <pc:sldMk cId="3836219288" sldId="289"/>
        </pc:sldMkLst>
      </pc:sldChg>
      <pc:sldChg chg="addSp modSp mod">
        <pc:chgData name="Klimko, Magdalena" userId="b24b7d29-a77c-446b-9b30-d1c7d8284921" providerId="ADAL" clId="{A9223E6E-81B5-4729-80DE-D97D309A6771}" dt="2023-02-02T13:46:11.996" v="109" actId="14100"/>
        <pc:sldMkLst>
          <pc:docMk/>
          <pc:sldMk cId="299773556" sldId="290"/>
        </pc:sldMkLst>
      </pc:sldChg>
      <pc:sldChg chg="addSp modSp mod">
        <pc:chgData name="Klimko, Magdalena" userId="b24b7d29-a77c-446b-9b30-d1c7d8284921" providerId="ADAL" clId="{A9223E6E-81B5-4729-80DE-D97D309A6771}" dt="2023-02-02T13:46:59.308" v="117" actId="1076"/>
        <pc:sldMkLst>
          <pc:docMk/>
          <pc:sldMk cId="2872113597" sldId="291"/>
        </pc:sldMkLst>
      </pc:sldChg>
      <pc:sldChg chg="addSp modSp mod">
        <pc:chgData name="Klimko, Magdalena" userId="b24b7d29-a77c-446b-9b30-d1c7d8284921" providerId="ADAL" clId="{A9223E6E-81B5-4729-80DE-D97D309A6771}" dt="2023-02-02T12:36:31.632" v="101" actId="1076"/>
        <pc:sldMkLst>
          <pc:docMk/>
          <pc:sldMk cId="3710170526" sldId="293"/>
        </pc:sldMkLst>
      </pc:sldChg>
      <pc:sldChg chg="addSp modSp mod">
        <pc:chgData name="Klimko, Magdalena" userId="b24b7d29-a77c-446b-9b30-d1c7d8284921" providerId="ADAL" clId="{A9223E6E-81B5-4729-80DE-D97D309A6771}" dt="2023-02-02T13:47:34.458" v="152" actId="1076"/>
        <pc:sldMkLst>
          <pc:docMk/>
          <pc:sldMk cId="2447247864" sldId="294"/>
        </pc:sldMkLst>
      </pc:sldChg>
      <pc:sldChg chg="modSp mod">
        <pc:chgData name="Klimko, Magdalena" userId="b24b7d29-a77c-446b-9b30-d1c7d8284921" providerId="ADAL" clId="{A9223E6E-81B5-4729-80DE-D97D309A6771}" dt="2023-02-02T13:48:22.509" v="212" actId="120"/>
        <pc:sldMkLst>
          <pc:docMk/>
          <pc:sldMk cId="1598452667" sldId="295"/>
        </pc:sldMkLst>
      </pc:sldChg>
      <pc:sldChg chg="modSp mod">
        <pc:chgData name="Klimko, Magdalena" userId="b24b7d29-a77c-446b-9b30-d1c7d8284921" providerId="ADAL" clId="{A9223E6E-81B5-4729-80DE-D97D309A6771}" dt="2023-02-02T13:49:19.033" v="218" actId="21"/>
        <pc:sldMkLst>
          <pc:docMk/>
          <pc:sldMk cId="2144120891" sldId="297"/>
        </pc:sldMkLst>
      </pc:sldChg>
      <pc:sldChg chg="addSp modSp mod">
        <pc:chgData name="Klimko, Magdalena" userId="b24b7d29-a77c-446b-9b30-d1c7d8284921" providerId="ADAL" clId="{A9223E6E-81B5-4729-80DE-D97D309A6771}" dt="2023-02-02T13:50:28.631" v="243" actId="255"/>
        <pc:sldMkLst>
          <pc:docMk/>
          <pc:sldMk cId="1312322960" sldId="298"/>
        </pc:sldMkLst>
      </pc:sldChg>
      <pc:sldChg chg="addSp modSp mod">
        <pc:chgData name="Klimko, Magdalena" userId="b24b7d29-a77c-446b-9b30-d1c7d8284921" providerId="ADAL" clId="{A9223E6E-81B5-4729-80DE-D97D309A6771}" dt="2023-02-02T13:56:01.883" v="340" actId="313"/>
        <pc:sldMkLst>
          <pc:docMk/>
          <pc:sldMk cId="3438226290" sldId="300"/>
        </pc:sldMkLst>
      </pc:sldChg>
      <pc:sldChg chg="modSp mod">
        <pc:chgData name="Klimko, Magdalena" userId="b24b7d29-a77c-446b-9b30-d1c7d8284921" providerId="ADAL" clId="{A9223E6E-81B5-4729-80DE-D97D309A6771}" dt="2023-02-02T13:56:24.406" v="350" actId="1076"/>
        <pc:sldMkLst>
          <pc:docMk/>
          <pc:sldMk cId="146017033" sldId="301"/>
        </pc:sldMkLst>
      </pc:sldChg>
    </pc:docChg>
  </pc:docChgLst>
  <pc:docChgLst>
    <pc:chgData name="Magdalena Klimko" userId="b24b7d29-a77c-446b-9b30-d1c7d8284921" providerId="ADAL" clId="{98D203DB-15C3-44F4-8C60-2E38ED5ABC8C}"/>
    <pc:docChg chg="custSel replTag delTag">
      <pc:chgData name="Magdalena Klimko" userId="b24b7d29-a77c-446b-9b30-d1c7d8284921" providerId="ADAL" clId="{98D203DB-15C3-44F4-8C60-2E38ED5ABC8C}" dt="2023-11-30T15:17:02.012" v="3"/>
      <pc:docMkLst>
        <pc:docMk/>
      </pc:docMkLst>
    </pc:docChg>
  </pc:docChgLst>
  <pc:docChgLst>
    <pc:chgData name="Klimko, Magdalena" userId="b24b7d29-a77c-446b-9b30-d1c7d8284921" providerId="ADAL" clId="{26CB374B-6170-451B-AF48-C95B7CAD6C5B}"/>
    <pc:docChg chg="custSel modSld replTag delTag">
      <pc:chgData name="Klimko, Magdalena" userId="b24b7d29-a77c-446b-9b30-d1c7d8284921" providerId="ADAL" clId="{26CB374B-6170-451B-AF48-C95B7CAD6C5B}" dt="2024-02-21T16:25:02.641" v="61"/>
      <pc:docMkLst>
        <pc:docMk/>
      </pc:docMkLst>
      <pc:sldChg chg="modSp mod">
        <pc:chgData name="Klimko, Magdalena" userId="b24b7d29-a77c-446b-9b30-d1c7d8284921" providerId="ADAL" clId="{26CB374B-6170-451B-AF48-C95B7CAD6C5B}" dt="2024-02-21T16:24:56.468" v="58" actId="255"/>
        <pc:sldMkLst>
          <pc:docMk/>
          <pc:sldMk cId="580563610" sldId="285"/>
        </pc:sldMkLst>
      </pc:sldChg>
    </pc:docChg>
  </pc:docChgLst>
  <pc:docChgLst>
    <pc:chgData name="Klimko, Magdalena" userId="b24b7d29-a77c-446b-9b30-d1c7d8284921" providerId="ADAL" clId="{8599FE62-D99A-4CBA-9EDE-FA41B8BBA95E}"/>
    <pc:docChg chg="custSel addSld modSld">
      <pc:chgData name="Klimko, Magdalena" userId="b24b7d29-a77c-446b-9b30-d1c7d8284921" providerId="ADAL" clId="{8599FE62-D99A-4CBA-9EDE-FA41B8BBA95E}" dt="2022-12-13T17:08:42.852" v="1277" actId="255"/>
      <pc:docMkLst>
        <pc:docMk/>
      </pc:docMkLst>
      <pc:sldChg chg="modSp mod">
        <pc:chgData name="Klimko, Magdalena" userId="b24b7d29-a77c-446b-9b30-d1c7d8284921" providerId="ADAL" clId="{8599FE62-D99A-4CBA-9EDE-FA41B8BBA95E}" dt="2022-12-13T16:22:56.678" v="1221" actId="20577"/>
        <pc:sldMkLst>
          <pc:docMk/>
          <pc:sldMk cId="788990380" sldId="258"/>
        </pc:sldMkLst>
      </pc:sldChg>
      <pc:sldChg chg="modSp new mod">
        <pc:chgData name="Klimko, Magdalena" userId="b24b7d29-a77c-446b-9b30-d1c7d8284921" providerId="ADAL" clId="{8599FE62-D99A-4CBA-9EDE-FA41B8BBA95E}" dt="2022-12-13T16:05:35.254" v="541" actId="20577"/>
        <pc:sldMkLst>
          <pc:docMk/>
          <pc:sldMk cId="1954464344" sldId="277"/>
        </pc:sldMkLst>
      </pc:sldChg>
      <pc:sldChg chg="modSp new mod">
        <pc:chgData name="Klimko, Magdalena" userId="b24b7d29-a77c-446b-9b30-d1c7d8284921" providerId="ADAL" clId="{8599FE62-D99A-4CBA-9EDE-FA41B8BBA95E}" dt="2022-12-13T16:08:38.831" v="929" actId="20577"/>
        <pc:sldMkLst>
          <pc:docMk/>
          <pc:sldMk cId="2013026095" sldId="278"/>
        </pc:sldMkLst>
      </pc:sldChg>
      <pc:sldChg chg="modSp new mod">
        <pc:chgData name="Klimko, Magdalena" userId="b24b7d29-a77c-446b-9b30-d1c7d8284921" providerId="ADAL" clId="{8599FE62-D99A-4CBA-9EDE-FA41B8BBA95E}" dt="2022-12-13T16:10:57.193" v="1219" actId="20577"/>
        <pc:sldMkLst>
          <pc:docMk/>
          <pc:sldMk cId="544255713" sldId="279"/>
        </pc:sldMkLst>
      </pc:sldChg>
      <pc:sldChg chg="modSp new mod">
        <pc:chgData name="Klimko, Magdalena" userId="b24b7d29-a77c-446b-9b30-d1c7d8284921" providerId="ADAL" clId="{8599FE62-D99A-4CBA-9EDE-FA41B8BBA95E}" dt="2022-12-13T17:08:42.852" v="1277" actId="255"/>
        <pc:sldMkLst>
          <pc:docMk/>
          <pc:sldMk cId="975920440" sldId="280"/>
        </pc:sldMkLst>
      </pc:sldChg>
    </pc:docChg>
  </pc:docChgLst>
  <pc:docChgLst>
    <pc:chgData name="Klimko, Magdalena" userId="b24b7d29-a77c-446b-9b30-d1c7d8284921" providerId="ADAL" clId="{896A285B-5DB4-4ACE-8D7D-867D01CAE059}"/>
    <pc:docChg chg="undo custSel addSld modSld sldOrd replTag delTag">
      <pc:chgData name="Klimko, Magdalena" userId="b24b7d29-a77c-446b-9b30-d1c7d8284921" providerId="ADAL" clId="{896A285B-5DB4-4ACE-8D7D-867D01CAE059}" dt="2024-02-19T17:23:36.345" v="391"/>
      <pc:docMkLst>
        <pc:docMk/>
      </pc:docMkLst>
      <pc:sldChg chg="modSp mod">
        <pc:chgData name="Klimko, Magdalena" userId="b24b7d29-a77c-446b-9b30-d1c7d8284921" providerId="ADAL" clId="{896A285B-5DB4-4ACE-8D7D-867D01CAE059}" dt="2024-02-19T17:03:45.055" v="46" actId="255"/>
        <pc:sldMkLst>
          <pc:docMk/>
          <pc:sldMk cId="2112645786" sldId="288"/>
        </pc:sldMkLst>
      </pc:sldChg>
      <pc:sldChg chg="addSp delSp modSp mod">
        <pc:chgData name="Klimko, Magdalena" userId="b24b7d29-a77c-446b-9b30-d1c7d8284921" providerId="ADAL" clId="{896A285B-5DB4-4ACE-8D7D-867D01CAE059}" dt="2024-02-19T17:12:31.943" v="210" actId="947"/>
        <pc:sldMkLst>
          <pc:docMk/>
          <pc:sldMk cId="3836219288" sldId="289"/>
        </pc:sldMkLst>
      </pc:sldChg>
      <pc:sldChg chg="ord">
        <pc:chgData name="Klimko, Magdalena" userId="b24b7d29-a77c-446b-9b30-d1c7d8284921" providerId="ADAL" clId="{896A285B-5DB4-4ACE-8D7D-867D01CAE059}" dt="2024-02-19T17:18:10.138" v="266"/>
        <pc:sldMkLst>
          <pc:docMk/>
          <pc:sldMk cId="299773556" sldId="290"/>
        </pc:sldMkLst>
      </pc:sldChg>
      <pc:sldChg chg="modSp mod ord">
        <pc:chgData name="Klimko, Magdalena" userId="b24b7d29-a77c-446b-9b30-d1c7d8284921" providerId="ADAL" clId="{896A285B-5DB4-4ACE-8D7D-867D01CAE059}" dt="2024-02-19T17:21:05.615" v="346" actId="1076"/>
        <pc:sldMkLst>
          <pc:docMk/>
          <pc:sldMk cId="2872113597" sldId="291"/>
        </pc:sldMkLst>
      </pc:sldChg>
      <pc:sldChg chg="modSp mod ord">
        <pc:chgData name="Klimko, Magdalena" userId="b24b7d29-a77c-446b-9b30-d1c7d8284921" providerId="ADAL" clId="{896A285B-5DB4-4ACE-8D7D-867D01CAE059}" dt="2024-02-19T17:23:28.846" v="388" actId="14100"/>
        <pc:sldMkLst>
          <pc:docMk/>
          <pc:sldMk cId="3710170526" sldId="293"/>
        </pc:sldMkLst>
      </pc:sldChg>
      <pc:sldChg chg="modSp add mod">
        <pc:chgData name="Klimko, Magdalena" userId="b24b7d29-a77c-446b-9b30-d1c7d8284921" providerId="ADAL" clId="{896A285B-5DB4-4ACE-8D7D-867D01CAE059}" dt="2024-02-19T17:05:58.931" v="86" actId="2710"/>
        <pc:sldMkLst>
          <pc:docMk/>
          <pc:sldMk cId="2214449040" sldId="302"/>
        </pc:sldMkLst>
      </pc:sldChg>
      <pc:sldChg chg="addSp delSp modSp mod">
        <pc:chgData name="Klimko, Magdalena" userId="b24b7d29-a77c-446b-9b30-d1c7d8284921" providerId="ADAL" clId="{896A285B-5DB4-4ACE-8D7D-867D01CAE059}" dt="2024-02-19T17:17:17.351" v="256" actId="27636"/>
        <pc:sldMkLst>
          <pc:docMk/>
          <pc:sldMk cId="1795761663" sldId="303"/>
        </pc:sldMkLst>
      </pc:sldChg>
    </pc:docChg>
  </pc:docChgLst>
  <pc:docChgLst>
    <pc:chgData name="Klimko, Magdalena" userId="b24b7d29-a77c-446b-9b30-d1c7d8284921" providerId="ADAL" clId="{4E1CCF0A-38FC-4346-AF53-281BB8DFDD7E}"/>
    <pc:docChg chg="modSld">
      <pc:chgData name="Klimko, Magdalena" userId="b24b7d29-a77c-446b-9b30-d1c7d8284921" providerId="ADAL" clId="{4E1CCF0A-38FC-4346-AF53-281BB8DFDD7E}" dt="2023-02-02T15:35:13.636" v="19" actId="20577"/>
      <pc:docMkLst>
        <pc:docMk/>
      </pc:docMkLst>
      <pc:sldChg chg="modSp mod">
        <pc:chgData name="Klimko, Magdalena" userId="b24b7d29-a77c-446b-9b30-d1c7d8284921" providerId="ADAL" clId="{4E1CCF0A-38FC-4346-AF53-281BB8DFDD7E}" dt="2023-02-02T15:34:42.492" v="9" actId="20577"/>
        <pc:sldMkLst>
          <pc:docMk/>
          <pc:sldMk cId="3836219288" sldId="289"/>
        </pc:sldMkLst>
      </pc:sldChg>
      <pc:sldChg chg="modSp mod">
        <pc:chgData name="Klimko, Magdalena" userId="b24b7d29-a77c-446b-9b30-d1c7d8284921" providerId="ADAL" clId="{4E1CCF0A-38FC-4346-AF53-281BB8DFDD7E}" dt="2023-02-02T15:35:13.636" v="19" actId="20577"/>
        <pc:sldMkLst>
          <pc:docMk/>
          <pc:sldMk cId="3710170526" sldId="293"/>
        </pc:sldMkLst>
      </pc:sldChg>
    </pc:docChg>
  </pc:docChgLst>
  <pc:docChgLst>
    <pc:chgData name="Klimko, Magdalena" userId="b24b7d29-a77c-446b-9b30-d1c7d8284921" providerId="ADAL" clId="{B396DAFF-EAF4-4C99-93D3-B0386BDC66D2}"/>
    <pc:docChg chg="undo custSel addSld delSld modSld">
      <pc:chgData name="Klimko, Magdalena" userId="b24b7d29-a77c-446b-9b30-d1c7d8284921" providerId="ADAL" clId="{B396DAFF-EAF4-4C99-93D3-B0386BDC66D2}" dt="2023-01-31T16:30:11.279" v="2154" actId="6549"/>
      <pc:docMkLst>
        <pc:docMk/>
      </pc:docMkLst>
      <pc:sldChg chg="del">
        <pc:chgData name="Klimko, Magdalena" userId="b24b7d29-a77c-446b-9b30-d1c7d8284921" providerId="ADAL" clId="{B396DAFF-EAF4-4C99-93D3-B0386BDC66D2}" dt="2023-01-31T16:28:27.226" v="2097" actId="2696"/>
        <pc:sldMkLst>
          <pc:docMk/>
          <pc:sldMk cId="1713198517" sldId="275"/>
        </pc:sldMkLst>
      </pc:sldChg>
      <pc:sldChg chg="del">
        <pc:chgData name="Klimko, Magdalena" userId="b24b7d29-a77c-446b-9b30-d1c7d8284921" providerId="ADAL" clId="{B396DAFF-EAF4-4C99-93D3-B0386BDC66D2}" dt="2023-01-31T16:28:30.755" v="2098" actId="2696"/>
        <pc:sldMkLst>
          <pc:docMk/>
          <pc:sldMk cId="4077706266" sldId="276"/>
        </pc:sldMkLst>
      </pc:sldChg>
      <pc:sldChg chg="del">
        <pc:chgData name="Klimko, Magdalena" userId="b24b7d29-a77c-446b-9b30-d1c7d8284921" providerId="ADAL" clId="{B396DAFF-EAF4-4C99-93D3-B0386BDC66D2}" dt="2023-01-31T16:28:27.226" v="2097" actId="2696"/>
        <pc:sldMkLst>
          <pc:docMk/>
          <pc:sldMk cId="3054131800" sldId="282"/>
        </pc:sldMkLst>
      </pc:sldChg>
      <pc:sldChg chg="del">
        <pc:chgData name="Klimko, Magdalena" userId="b24b7d29-a77c-446b-9b30-d1c7d8284921" providerId="ADAL" clId="{B396DAFF-EAF4-4C99-93D3-B0386BDC66D2}" dt="2023-01-31T16:28:27.226" v="2097" actId="2696"/>
        <pc:sldMkLst>
          <pc:docMk/>
          <pc:sldMk cId="1030054428" sldId="283"/>
        </pc:sldMkLst>
      </pc:sldChg>
      <pc:sldChg chg="modSp new mod">
        <pc:chgData name="Klimko, Magdalena" userId="b24b7d29-a77c-446b-9b30-d1c7d8284921" providerId="ADAL" clId="{B396DAFF-EAF4-4C99-93D3-B0386BDC66D2}" dt="2023-01-31T11:53:08.376" v="414" actId="20577"/>
        <pc:sldMkLst>
          <pc:docMk/>
          <pc:sldMk cId="580563610" sldId="285"/>
        </pc:sldMkLst>
      </pc:sldChg>
      <pc:sldChg chg="modSp new mod">
        <pc:chgData name="Klimko, Magdalena" userId="b24b7d29-a77c-446b-9b30-d1c7d8284921" providerId="ADAL" clId="{B396DAFF-EAF4-4C99-93D3-B0386BDC66D2}" dt="2023-01-31T14:32:05.473" v="534" actId="20577"/>
        <pc:sldMkLst>
          <pc:docMk/>
          <pc:sldMk cId="895648578" sldId="286"/>
        </pc:sldMkLst>
      </pc:sldChg>
      <pc:sldChg chg="modSp new mod">
        <pc:chgData name="Klimko, Magdalena" userId="b24b7d29-a77c-446b-9b30-d1c7d8284921" providerId="ADAL" clId="{B396DAFF-EAF4-4C99-93D3-B0386BDC66D2}" dt="2023-01-31T14:35:34.371" v="996" actId="20577"/>
        <pc:sldMkLst>
          <pc:docMk/>
          <pc:sldMk cId="2337628362" sldId="287"/>
        </pc:sldMkLst>
      </pc:sldChg>
      <pc:sldChg chg="modSp new mod">
        <pc:chgData name="Klimko, Magdalena" userId="b24b7d29-a77c-446b-9b30-d1c7d8284921" providerId="ADAL" clId="{B396DAFF-EAF4-4C99-93D3-B0386BDC66D2}" dt="2023-01-31T14:40:55.822" v="1243" actId="6549"/>
        <pc:sldMkLst>
          <pc:docMk/>
          <pc:sldMk cId="2112645786" sldId="288"/>
        </pc:sldMkLst>
      </pc:sldChg>
      <pc:sldChg chg="modSp new del mod">
        <pc:chgData name="Klimko, Magdalena" userId="b24b7d29-a77c-446b-9b30-d1c7d8284921" providerId="ADAL" clId="{B396DAFF-EAF4-4C99-93D3-B0386BDC66D2}" dt="2023-01-31T14:55:01.671" v="1260" actId="2696"/>
        <pc:sldMkLst>
          <pc:docMk/>
          <pc:sldMk cId="1754721947" sldId="289"/>
        </pc:sldMkLst>
      </pc:sldChg>
      <pc:sldChg chg="delSp modSp new mod">
        <pc:chgData name="Klimko, Magdalena" userId="b24b7d29-a77c-446b-9b30-d1c7d8284921" providerId="ADAL" clId="{B396DAFF-EAF4-4C99-93D3-B0386BDC66D2}" dt="2023-01-31T15:37:10.229" v="1903" actId="313"/>
        <pc:sldMkLst>
          <pc:docMk/>
          <pc:sldMk cId="3836219288" sldId="289"/>
        </pc:sldMkLst>
      </pc:sldChg>
      <pc:sldChg chg="modSp add mod">
        <pc:chgData name="Klimko, Magdalena" userId="b24b7d29-a77c-446b-9b30-d1c7d8284921" providerId="ADAL" clId="{B396DAFF-EAF4-4C99-93D3-B0386BDC66D2}" dt="2023-01-31T15:37:51.865" v="1923" actId="313"/>
        <pc:sldMkLst>
          <pc:docMk/>
          <pc:sldMk cId="299773556" sldId="290"/>
        </pc:sldMkLst>
      </pc:sldChg>
      <pc:sldChg chg="modSp mod">
        <pc:chgData name="Klimko, Magdalena" userId="b24b7d29-a77c-446b-9b30-d1c7d8284921" providerId="ADAL" clId="{B396DAFF-EAF4-4C99-93D3-B0386BDC66D2}" dt="2023-01-31T15:40:33.946" v="2027" actId="313"/>
        <pc:sldMkLst>
          <pc:docMk/>
          <pc:sldMk cId="2872113597" sldId="291"/>
        </pc:sldMkLst>
      </pc:sldChg>
      <pc:sldChg chg="modSp mod">
        <pc:chgData name="Klimko, Magdalena" userId="b24b7d29-a77c-446b-9b30-d1c7d8284921" providerId="ADAL" clId="{B396DAFF-EAF4-4C99-93D3-B0386BDC66D2}" dt="2023-01-31T16:30:11.279" v="2154" actId="6549"/>
        <pc:sldMkLst>
          <pc:docMk/>
          <pc:sldMk cId="3857272889" sldId="292"/>
        </pc:sldMkLst>
      </pc:sldChg>
    </pc:docChg>
  </pc:docChgLst>
  <pc:docChgLst>
    <pc:chgData name="Klimko, Magdalena" userId="b24b7d29-a77c-446b-9b30-d1c7d8284921" providerId="ADAL" clId="{9463C35A-7800-4871-AB52-C9190E92C564}"/>
    <pc:docChg chg="undo custSel delSld modSld sldOrd replTag delTag">
      <pc:chgData name="Klimko, Magdalena" userId="b24b7d29-a77c-446b-9b30-d1c7d8284921" providerId="ADAL" clId="{9463C35A-7800-4871-AB52-C9190E92C564}" dt="2024-02-21T15:23:42.600" v="434"/>
      <pc:docMkLst>
        <pc:docMk/>
      </pc:docMkLst>
      <pc:sldChg chg="modSp mod ord">
        <pc:chgData name="Klimko, Magdalena" userId="b24b7d29-a77c-446b-9b30-d1c7d8284921" providerId="ADAL" clId="{9463C35A-7800-4871-AB52-C9190E92C564}" dt="2024-02-21T15:12:39.941" v="159" actId="255"/>
        <pc:sldMkLst>
          <pc:docMk/>
          <pc:sldMk cId="580563610" sldId="285"/>
        </pc:sldMkLst>
      </pc:sldChg>
      <pc:sldChg chg="modSp del mod">
        <pc:chgData name="Klimko, Magdalena" userId="b24b7d29-a77c-446b-9b30-d1c7d8284921" providerId="ADAL" clId="{9463C35A-7800-4871-AB52-C9190E92C564}" dt="2024-02-21T15:12:47.663" v="163" actId="2696"/>
        <pc:sldMkLst>
          <pc:docMk/>
          <pc:sldMk cId="2112645786" sldId="288"/>
        </pc:sldMkLst>
      </pc:sldChg>
      <pc:sldChg chg="modSp mod">
        <pc:chgData name="Klimko, Magdalena" userId="b24b7d29-a77c-446b-9b30-d1c7d8284921" providerId="ADAL" clId="{9463C35A-7800-4871-AB52-C9190E92C564}" dt="2024-02-21T15:13:13.886" v="167" actId="947"/>
        <pc:sldMkLst>
          <pc:docMk/>
          <pc:sldMk cId="3836219288" sldId="289"/>
        </pc:sldMkLst>
      </pc:sldChg>
      <pc:sldChg chg="ord">
        <pc:chgData name="Klimko, Magdalena" userId="b24b7d29-a77c-446b-9b30-d1c7d8284921" providerId="ADAL" clId="{9463C35A-7800-4871-AB52-C9190E92C564}" dt="2024-02-21T15:13:55.296" v="177"/>
        <pc:sldMkLst>
          <pc:docMk/>
          <pc:sldMk cId="2872113597" sldId="291"/>
        </pc:sldMkLst>
      </pc:sldChg>
      <pc:sldChg chg="modSp mod">
        <pc:chgData name="Klimko, Magdalena" userId="b24b7d29-a77c-446b-9b30-d1c7d8284921" providerId="ADAL" clId="{9463C35A-7800-4871-AB52-C9190E92C564}" dt="2024-02-21T15:23:38.571" v="431" actId="1076"/>
        <pc:sldMkLst>
          <pc:docMk/>
          <pc:sldMk cId="2485628162" sldId="299"/>
        </pc:sldMkLst>
      </pc:sldChg>
      <pc:sldChg chg="ord">
        <pc:chgData name="Klimko, Magdalena" userId="b24b7d29-a77c-446b-9b30-d1c7d8284921" providerId="ADAL" clId="{9463C35A-7800-4871-AB52-C9190E92C564}" dt="2024-02-21T15:13:29.679" v="172"/>
        <pc:sldMkLst>
          <pc:docMk/>
          <pc:sldMk cId="2214449040" sldId="302"/>
        </pc:sldMkLst>
      </pc:sldChg>
      <pc:sldChg chg="modSp mod">
        <pc:chgData name="Klimko, Magdalena" userId="b24b7d29-a77c-446b-9b30-d1c7d8284921" providerId="ADAL" clId="{9463C35A-7800-4871-AB52-C9190E92C564}" dt="2024-02-21T15:20:30.542" v="306" actId="2710"/>
        <pc:sldMkLst>
          <pc:docMk/>
          <pc:sldMk cId="910666575" sldId="305"/>
        </pc:sldMkLst>
      </pc:sldChg>
    </pc:docChg>
  </pc:docChgLst>
  <pc:docChgLst>
    <pc:chgData name="Klimko, Magdalena" userId="b24b7d29-a77c-446b-9b30-d1c7d8284921" providerId="ADAL" clId="{07AFB682-6573-41EA-81EA-E0FDEA4627B9}"/>
    <pc:docChg chg="undo custSel addSld delSld modSld">
      <pc:chgData name="Klimko, Magdalena" userId="b24b7d29-a77c-446b-9b30-d1c7d8284921" providerId="ADAL" clId="{07AFB682-6573-41EA-81EA-E0FDEA4627B9}" dt="2023-02-01T14:46:24.105" v="1243" actId="255"/>
      <pc:docMkLst>
        <pc:docMk/>
      </pc:docMkLst>
      <pc:sldChg chg="modSp mod">
        <pc:chgData name="Klimko, Magdalena" userId="b24b7d29-a77c-446b-9b30-d1c7d8284921" providerId="ADAL" clId="{07AFB682-6573-41EA-81EA-E0FDEA4627B9}" dt="2023-02-01T13:24:07.874" v="142" actId="1076"/>
        <pc:sldMkLst>
          <pc:docMk/>
          <pc:sldMk cId="959068310" sldId="261"/>
        </pc:sldMkLst>
      </pc:sldChg>
      <pc:sldChg chg="modSp mod">
        <pc:chgData name="Klimko, Magdalena" userId="b24b7d29-a77c-446b-9b30-d1c7d8284921" providerId="ADAL" clId="{07AFB682-6573-41EA-81EA-E0FDEA4627B9}" dt="2023-02-01T13:02:38.722" v="46" actId="115"/>
        <pc:sldMkLst>
          <pc:docMk/>
          <pc:sldMk cId="580563610" sldId="285"/>
        </pc:sldMkLst>
      </pc:sldChg>
      <pc:sldChg chg="modSp mod">
        <pc:chgData name="Klimko, Magdalena" userId="b24b7d29-a77c-446b-9b30-d1c7d8284921" providerId="ADAL" clId="{07AFB682-6573-41EA-81EA-E0FDEA4627B9}" dt="2023-02-01T13:26:46.931" v="173" actId="948"/>
        <pc:sldMkLst>
          <pc:docMk/>
          <pc:sldMk cId="895648578" sldId="286"/>
        </pc:sldMkLst>
      </pc:sldChg>
      <pc:sldChg chg="modSp mod">
        <pc:chgData name="Klimko, Magdalena" userId="b24b7d29-a77c-446b-9b30-d1c7d8284921" providerId="ADAL" clId="{07AFB682-6573-41EA-81EA-E0FDEA4627B9}" dt="2023-02-01T13:03:13.305" v="70" actId="115"/>
        <pc:sldMkLst>
          <pc:docMk/>
          <pc:sldMk cId="2337628362" sldId="287"/>
        </pc:sldMkLst>
      </pc:sldChg>
      <pc:sldChg chg="delSp modSp mod">
        <pc:chgData name="Klimko, Magdalena" userId="b24b7d29-a77c-446b-9b30-d1c7d8284921" providerId="ADAL" clId="{07AFB682-6573-41EA-81EA-E0FDEA4627B9}" dt="2023-02-01T13:43:33.745" v="351" actId="6549"/>
        <pc:sldMkLst>
          <pc:docMk/>
          <pc:sldMk cId="2112645786" sldId="288"/>
        </pc:sldMkLst>
      </pc:sldChg>
      <pc:sldChg chg="modSp mod">
        <pc:chgData name="Klimko, Magdalena" userId="b24b7d29-a77c-446b-9b30-d1c7d8284921" providerId="ADAL" clId="{07AFB682-6573-41EA-81EA-E0FDEA4627B9}" dt="2023-02-01T13:37:47.883" v="329" actId="948"/>
        <pc:sldMkLst>
          <pc:docMk/>
          <pc:sldMk cId="3836219288" sldId="289"/>
        </pc:sldMkLst>
      </pc:sldChg>
      <pc:sldChg chg="addSp delSp modSp mod">
        <pc:chgData name="Klimko, Magdalena" userId="b24b7d29-a77c-446b-9b30-d1c7d8284921" providerId="ADAL" clId="{07AFB682-6573-41EA-81EA-E0FDEA4627B9}" dt="2023-02-01T13:47:59.344" v="382" actId="255"/>
        <pc:sldMkLst>
          <pc:docMk/>
          <pc:sldMk cId="299773556" sldId="290"/>
        </pc:sldMkLst>
      </pc:sldChg>
      <pc:sldChg chg="addSp delSp modSp mod">
        <pc:chgData name="Klimko, Magdalena" userId="b24b7d29-a77c-446b-9b30-d1c7d8284921" providerId="ADAL" clId="{07AFB682-6573-41EA-81EA-E0FDEA4627B9}" dt="2023-02-01T13:51:56.984" v="412" actId="20577"/>
        <pc:sldMkLst>
          <pc:docMk/>
          <pc:sldMk cId="2872113597" sldId="291"/>
        </pc:sldMkLst>
      </pc:sldChg>
      <pc:sldChg chg="modSp del mod">
        <pc:chgData name="Klimko, Magdalena" userId="b24b7d29-a77c-446b-9b30-d1c7d8284921" providerId="ADAL" clId="{07AFB682-6573-41EA-81EA-E0FDEA4627B9}" dt="2023-02-01T13:45:19.148" v="369" actId="2696"/>
        <pc:sldMkLst>
          <pc:docMk/>
          <pc:sldMk cId="3857272889" sldId="292"/>
        </pc:sldMkLst>
      </pc:sldChg>
      <pc:sldChg chg="modSp mod">
        <pc:chgData name="Klimko, Magdalena" userId="b24b7d29-a77c-446b-9b30-d1c7d8284921" providerId="ADAL" clId="{07AFB682-6573-41EA-81EA-E0FDEA4627B9}" dt="2023-02-01T13:45:15.310" v="368" actId="313"/>
        <pc:sldMkLst>
          <pc:docMk/>
          <pc:sldMk cId="3710170526" sldId="293"/>
        </pc:sldMkLst>
      </pc:sldChg>
      <pc:sldChg chg="modSp add mod">
        <pc:chgData name="Klimko, Magdalena" userId="b24b7d29-a77c-446b-9b30-d1c7d8284921" providerId="ADAL" clId="{07AFB682-6573-41EA-81EA-E0FDEA4627B9}" dt="2023-02-01T14:24:49.342" v="475" actId="255"/>
        <pc:sldMkLst>
          <pc:docMk/>
          <pc:sldMk cId="2447247864" sldId="294"/>
        </pc:sldMkLst>
      </pc:sldChg>
      <pc:sldChg chg="delSp modSp mod">
        <pc:chgData name="Klimko, Magdalena" userId="b24b7d29-a77c-446b-9b30-d1c7d8284921" providerId="ADAL" clId="{07AFB682-6573-41EA-81EA-E0FDEA4627B9}" dt="2023-02-01T14:29:16.404" v="664" actId="14734"/>
        <pc:sldMkLst>
          <pc:docMk/>
          <pc:sldMk cId="1598452667" sldId="295"/>
        </pc:sldMkLst>
      </pc:sldChg>
      <pc:sldChg chg="modSp add del mod">
        <pc:chgData name="Klimko, Magdalena" userId="b24b7d29-a77c-446b-9b30-d1c7d8284921" providerId="ADAL" clId="{07AFB682-6573-41EA-81EA-E0FDEA4627B9}" dt="2023-02-01T14:30:03.012" v="669" actId="2696"/>
        <pc:sldMkLst>
          <pc:docMk/>
          <pc:sldMk cId="847849878" sldId="296"/>
        </pc:sldMkLst>
      </pc:sldChg>
      <pc:sldChg chg="modSp new mod">
        <pc:chgData name="Klimko, Magdalena" userId="b24b7d29-a77c-446b-9b30-d1c7d8284921" providerId="ADAL" clId="{07AFB682-6573-41EA-81EA-E0FDEA4627B9}" dt="2023-02-01T14:36:08.479" v="751" actId="27636"/>
        <pc:sldMkLst>
          <pc:docMk/>
          <pc:sldMk cId="3584093615" sldId="296"/>
        </pc:sldMkLst>
      </pc:sldChg>
      <pc:sldChg chg="modSp new mod">
        <pc:chgData name="Klimko, Magdalena" userId="b24b7d29-a77c-446b-9b30-d1c7d8284921" providerId="ADAL" clId="{07AFB682-6573-41EA-81EA-E0FDEA4627B9}" dt="2023-02-01T14:37:17.014" v="885" actId="20577"/>
        <pc:sldMkLst>
          <pc:docMk/>
          <pc:sldMk cId="2144120891" sldId="297"/>
        </pc:sldMkLst>
      </pc:sldChg>
      <pc:sldChg chg="modSp mod">
        <pc:chgData name="Klimko, Magdalena" userId="b24b7d29-a77c-446b-9b30-d1c7d8284921" providerId="ADAL" clId="{07AFB682-6573-41EA-81EA-E0FDEA4627B9}" dt="2023-02-01T14:41:34.764" v="981" actId="115"/>
        <pc:sldMkLst>
          <pc:docMk/>
          <pc:sldMk cId="1312322960" sldId="298"/>
        </pc:sldMkLst>
      </pc:sldChg>
      <pc:sldChg chg="modSp add mod">
        <pc:chgData name="Klimko, Magdalena" userId="b24b7d29-a77c-446b-9b30-d1c7d8284921" providerId="ADAL" clId="{07AFB682-6573-41EA-81EA-E0FDEA4627B9}" dt="2023-02-01T14:43:27.641" v="1127" actId="20577"/>
        <pc:sldMkLst>
          <pc:docMk/>
          <pc:sldMk cId="2485628162" sldId="299"/>
        </pc:sldMkLst>
      </pc:sldChg>
      <pc:sldChg chg="del">
        <pc:chgData name="Klimko, Magdalena" userId="b24b7d29-a77c-446b-9b30-d1c7d8284921" providerId="ADAL" clId="{07AFB682-6573-41EA-81EA-E0FDEA4627B9}" dt="2023-02-01T14:42:02.946" v="996" actId="2696"/>
        <pc:sldMkLst>
          <pc:docMk/>
          <pc:sldMk cId="2955478993" sldId="299"/>
        </pc:sldMkLst>
      </pc:sldChg>
      <pc:sldChg chg="modSp new del mod">
        <pc:chgData name="Klimko, Magdalena" userId="b24b7d29-a77c-446b-9b30-d1c7d8284921" providerId="ADAL" clId="{07AFB682-6573-41EA-81EA-E0FDEA4627B9}" dt="2023-02-01T14:41:48.787" v="995" actId="2696"/>
        <pc:sldMkLst>
          <pc:docMk/>
          <pc:sldMk cId="4188127281" sldId="299"/>
        </pc:sldMkLst>
      </pc:sldChg>
      <pc:sldChg chg="modSp add mod">
        <pc:chgData name="Klimko, Magdalena" userId="b24b7d29-a77c-446b-9b30-d1c7d8284921" providerId="ADAL" clId="{07AFB682-6573-41EA-81EA-E0FDEA4627B9}" dt="2023-02-01T14:45:17.750" v="1156" actId="313"/>
        <pc:sldMkLst>
          <pc:docMk/>
          <pc:sldMk cId="3438226290" sldId="300"/>
        </pc:sldMkLst>
      </pc:sldChg>
      <pc:sldChg chg="modSp new mod">
        <pc:chgData name="Klimko, Magdalena" userId="b24b7d29-a77c-446b-9b30-d1c7d8284921" providerId="ADAL" clId="{07AFB682-6573-41EA-81EA-E0FDEA4627B9}" dt="2023-02-01T14:46:24.105" v="1243" actId="255"/>
        <pc:sldMkLst>
          <pc:docMk/>
          <pc:sldMk cId="146017033" sldId="301"/>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5290" cy="4959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63032" y="0"/>
            <a:ext cx="2955290" cy="495935"/>
          </a:xfrm>
          <a:prstGeom prst="rect">
            <a:avLst/>
          </a:prstGeom>
        </p:spPr>
        <p:txBody>
          <a:bodyPr vert="horz" lIns="91440" tIns="45720" rIns="91440" bIns="45720" rtlCol="0"/>
          <a:lstStyle>
            <a:lvl1pPr algn="r">
              <a:defRPr sz="1200"/>
            </a:lvl1pPr>
          </a:lstStyle>
          <a:p>
            <a:endParaRPr lang="en-GB"/>
          </a:p>
        </p:txBody>
      </p:sp>
      <p:sp>
        <p:nvSpPr>
          <p:cNvPr id="4" name="Footer Placeholder 3"/>
          <p:cNvSpPr>
            <a:spLocks noGrp="1"/>
          </p:cNvSpPr>
          <p:nvPr>
            <p:ph type="ftr" sz="quarter" idx="2"/>
          </p:nvPr>
        </p:nvSpPr>
        <p:spPr>
          <a:xfrm>
            <a:off x="0" y="9421044"/>
            <a:ext cx="2955290" cy="49593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63032" y="9421044"/>
            <a:ext cx="2955290" cy="495935"/>
          </a:xfrm>
          <a:prstGeom prst="rect">
            <a:avLst/>
          </a:prstGeom>
        </p:spPr>
        <p:txBody>
          <a:bodyPr vert="horz" lIns="91440" tIns="45720" rIns="91440" bIns="45720" rtlCol="0" anchor="b"/>
          <a:lstStyle>
            <a:lvl1pPr algn="r">
              <a:defRPr sz="1200"/>
            </a:lvl1pPr>
          </a:lstStyle>
          <a:p>
            <a:fld id="{1870E093-6864-4E73-AB43-DC8A3BB06908}" type="slidenum">
              <a:rPr lang="en-GB" smtClean="0"/>
              <a:t>‹#›</a:t>
            </a:fld>
            <a:endParaRPr lang="en-GB"/>
          </a:p>
        </p:txBody>
      </p:sp>
    </p:spTree>
    <p:extLst>
      <p:ext uri="{BB962C8B-B14F-4D97-AF65-F5344CB8AC3E}">
        <p14:creationId xmlns:p14="http://schemas.microsoft.com/office/powerpoint/2010/main" val="21464300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5290" cy="495935"/>
          </a:xfrm>
          <a:prstGeom prst="rect">
            <a:avLst/>
          </a:prstGeom>
        </p:spPr>
        <p:txBody>
          <a:bodyPr vert="horz" lIns="91440" tIns="45720" rIns="91440" bIns="45720" rtlCol="0"/>
          <a:lstStyle>
            <a:lvl1pPr algn="l">
              <a:defRPr sz="1200"/>
            </a:lvl1pPr>
          </a:lstStyle>
          <a:p>
            <a:endParaRPr lang="pl-PL" dirty="0"/>
          </a:p>
        </p:txBody>
      </p:sp>
      <p:sp>
        <p:nvSpPr>
          <p:cNvPr id="3" name="Date Placeholder 2"/>
          <p:cNvSpPr>
            <a:spLocks noGrp="1"/>
          </p:cNvSpPr>
          <p:nvPr>
            <p:ph type="dt" idx="1"/>
          </p:nvPr>
        </p:nvSpPr>
        <p:spPr>
          <a:xfrm>
            <a:off x="3863032" y="0"/>
            <a:ext cx="2955290" cy="495935"/>
          </a:xfrm>
          <a:prstGeom prst="rect">
            <a:avLst/>
          </a:prstGeom>
        </p:spPr>
        <p:txBody>
          <a:bodyPr vert="horz" lIns="91440" tIns="45720" rIns="91440" bIns="45720" rtlCol="0"/>
          <a:lstStyle>
            <a:lvl1pPr algn="r">
              <a:defRPr sz="1200"/>
            </a:lvl1pPr>
          </a:lstStyle>
          <a:p>
            <a:endParaRPr lang="pl-PL" dirty="0"/>
          </a:p>
        </p:txBody>
      </p:sp>
      <p:sp>
        <p:nvSpPr>
          <p:cNvPr id="4" name="Slide Image Placeholder 3"/>
          <p:cNvSpPr>
            <a:spLocks noGrp="1" noRot="1" noChangeAspect="1"/>
          </p:cNvSpPr>
          <p:nvPr>
            <p:ph type="sldImg" idx="2"/>
          </p:nvPr>
        </p:nvSpPr>
        <p:spPr>
          <a:xfrm>
            <a:off x="104775" y="744538"/>
            <a:ext cx="6610350" cy="371951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1990" y="4711383"/>
            <a:ext cx="5455920" cy="4463415"/>
          </a:xfrm>
          <a:prstGeom prst="rect">
            <a:avLst/>
          </a:prstGeom>
        </p:spPr>
        <p:txBody>
          <a:bodyPr vert="horz" lIns="91440" tIns="45720" rIns="91440" bIns="45720" rtlCol="0"/>
          <a:lstStyle/>
          <a:p>
            <a:pPr lvl="0"/>
            <a:r>
              <a:rPr lang="pl-PL"/>
              <a:t>Click to edit Master text styles</a:t>
            </a:r>
          </a:p>
          <a:p>
            <a:pPr lvl="1"/>
            <a:r>
              <a:rPr lang="pl-PL"/>
              <a:t>Second level</a:t>
            </a:r>
          </a:p>
          <a:p>
            <a:pPr lvl="2"/>
            <a:r>
              <a:rPr lang="pl-PL"/>
              <a:t>Third level</a:t>
            </a:r>
          </a:p>
          <a:p>
            <a:pPr lvl="3"/>
            <a:r>
              <a:rPr lang="pl-PL"/>
              <a:t>Fourth level</a:t>
            </a:r>
          </a:p>
          <a:p>
            <a:pPr lvl="4"/>
            <a:r>
              <a:rPr lang="pl-PL"/>
              <a:t>Fifth level</a:t>
            </a:r>
            <a:endParaRPr lang="pl-PL" dirty="0"/>
          </a:p>
        </p:txBody>
      </p:sp>
      <p:sp>
        <p:nvSpPr>
          <p:cNvPr id="6" name="Footer Placeholder 5"/>
          <p:cNvSpPr>
            <a:spLocks noGrp="1"/>
          </p:cNvSpPr>
          <p:nvPr>
            <p:ph type="ftr" sz="quarter" idx="4"/>
          </p:nvPr>
        </p:nvSpPr>
        <p:spPr>
          <a:xfrm>
            <a:off x="0" y="9421044"/>
            <a:ext cx="2955290" cy="495935"/>
          </a:xfrm>
          <a:prstGeom prst="rect">
            <a:avLst/>
          </a:prstGeom>
        </p:spPr>
        <p:txBody>
          <a:bodyPr vert="horz" lIns="91440" tIns="45720" rIns="91440" bIns="45720" rtlCol="0" anchor="b"/>
          <a:lstStyle>
            <a:lvl1pPr algn="l">
              <a:defRPr sz="1200"/>
            </a:lvl1pPr>
          </a:lstStyle>
          <a:p>
            <a:endParaRPr lang="pl-PL" dirty="0"/>
          </a:p>
        </p:txBody>
      </p:sp>
      <p:sp>
        <p:nvSpPr>
          <p:cNvPr id="7" name="Slide Number Placeholder 6"/>
          <p:cNvSpPr>
            <a:spLocks noGrp="1"/>
          </p:cNvSpPr>
          <p:nvPr>
            <p:ph type="sldNum" sz="quarter" idx="5"/>
          </p:nvPr>
        </p:nvSpPr>
        <p:spPr>
          <a:xfrm>
            <a:off x="3863032" y="9421044"/>
            <a:ext cx="2955290" cy="495935"/>
          </a:xfrm>
          <a:prstGeom prst="rect">
            <a:avLst/>
          </a:prstGeom>
        </p:spPr>
        <p:txBody>
          <a:bodyPr vert="horz" lIns="91440" tIns="45720" rIns="91440" bIns="45720" rtlCol="0" anchor="b"/>
          <a:lstStyle>
            <a:lvl1pPr algn="r">
              <a:defRPr sz="1200"/>
            </a:lvl1pPr>
          </a:lstStyle>
          <a:p>
            <a:fld id="{7E8D04DA-EFAB-427A-9C63-B0D759CFD5F5}" type="slidenum">
              <a:rPr lang="pl-PL" smtClean="0"/>
              <a:t>‹#›</a:t>
            </a:fld>
            <a:endParaRPr lang="pl-PL" dirty="0"/>
          </a:p>
        </p:txBody>
      </p:sp>
    </p:spTree>
    <p:extLst>
      <p:ext uri="{BB962C8B-B14F-4D97-AF65-F5344CB8AC3E}">
        <p14:creationId xmlns:p14="http://schemas.microsoft.com/office/powerpoint/2010/main" val="186938982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4775" y="744538"/>
            <a:ext cx="6610350" cy="3719512"/>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E8D04DA-EFAB-427A-9C63-B0D759CFD5F5}" type="slidenum">
              <a:rPr lang="en-GB" smtClean="0"/>
              <a:t>1</a:t>
            </a:fld>
            <a:endParaRPr lang="en-GB"/>
          </a:p>
        </p:txBody>
      </p:sp>
    </p:spTree>
    <p:extLst>
      <p:ext uri="{BB962C8B-B14F-4D97-AF65-F5344CB8AC3E}">
        <p14:creationId xmlns:p14="http://schemas.microsoft.com/office/powerpoint/2010/main" val="1654168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l-PL" dirty="0"/>
          </a:p>
        </p:txBody>
      </p:sp>
      <p:sp>
        <p:nvSpPr>
          <p:cNvPr id="4" name="Slide Number Placeholder 3"/>
          <p:cNvSpPr>
            <a:spLocks noGrp="1"/>
          </p:cNvSpPr>
          <p:nvPr>
            <p:ph type="sldNum" sz="quarter" idx="5"/>
          </p:nvPr>
        </p:nvSpPr>
        <p:spPr/>
        <p:txBody>
          <a:bodyPr/>
          <a:lstStyle/>
          <a:p>
            <a:fld id="{7E8D04DA-EFAB-427A-9C63-B0D759CFD5F5}" type="slidenum">
              <a:rPr lang="pl-PL" smtClean="0"/>
              <a:t>3</a:t>
            </a:fld>
            <a:endParaRPr lang="pl-PL" dirty="0"/>
          </a:p>
        </p:txBody>
      </p:sp>
    </p:spTree>
    <p:extLst>
      <p:ext uri="{BB962C8B-B14F-4D97-AF65-F5344CB8AC3E}">
        <p14:creationId xmlns:p14="http://schemas.microsoft.com/office/powerpoint/2010/main" val="1211953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l-PL" dirty="0"/>
          </a:p>
        </p:txBody>
      </p:sp>
      <p:sp>
        <p:nvSpPr>
          <p:cNvPr id="4" name="Slide Number Placeholder 3"/>
          <p:cNvSpPr>
            <a:spLocks noGrp="1"/>
          </p:cNvSpPr>
          <p:nvPr>
            <p:ph type="sldNum" sz="quarter" idx="5"/>
          </p:nvPr>
        </p:nvSpPr>
        <p:spPr/>
        <p:txBody>
          <a:bodyPr/>
          <a:lstStyle/>
          <a:p>
            <a:fld id="{7E8D04DA-EFAB-427A-9C63-B0D759CFD5F5}" type="slidenum">
              <a:rPr lang="pl-PL" smtClean="0"/>
              <a:t>7</a:t>
            </a:fld>
            <a:endParaRPr lang="pl-PL" dirty="0"/>
          </a:p>
        </p:txBody>
      </p:sp>
    </p:spTree>
    <p:extLst>
      <p:ext uri="{BB962C8B-B14F-4D97-AF65-F5344CB8AC3E}">
        <p14:creationId xmlns:p14="http://schemas.microsoft.com/office/powerpoint/2010/main" val="254796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l-PL" dirty="0"/>
          </a:p>
        </p:txBody>
      </p:sp>
      <p:sp>
        <p:nvSpPr>
          <p:cNvPr id="4" name="Slide Number Placeholder 3"/>
          <p:cNvSpPr>
            <a:spLocks noGrp="1"/>
          </p:cNvSpPr>
          <p:nvPr>
            <p:ph type="sldNum" sz="quarter" idx="5"/>
          </p:nvPr>
        </p:nvSpPr>
        <p:spPr/>
        <p:txBody>
          <a:bodyPr/>
          <a:lstStyle/>
          <a:p>
            <a:fld id="{7E8D04DA-EFAB-427A-9C63-B0D759CFD5F5}" type="slidenum">
              <a:rPr lang="pl-PL" smtClean="0"/>
              <a:t>20</a:t>
            </a:fld>
            <a:endParaRPr lang="pl-PL" dirty="0"/>
          </a:p>
        </p:txBody>
      </p:sp>
    </p:spTree>
    <p:extLst>
      <p:ext uri="{BB962C8B-B14F-4D97-AF65-F5344CB8AC3E}">
        <p14:creationId xmlns:p14="http://schemas.microsoft.com/office/powerpoint/2010/main" val="1994157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pl-PL"/>
              <a:t>Click to edit Master title style</a:t>
            </a:r>
            <a:endParaRPr lang="pl-PL"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Click to edit Master subtitle style</a:t>
            </a:r>
            <a:endParaRPr lang="pl-PL" dirty="0"/>
          </a:p>
        </p:txBody>
      </p:sp>
      <p:sp>
        <p:nvSpPr>
          <p:cNvPr id="4" name="Date Placeholder 3"/>
          <p:cNvSpPr>
            <a:spLocks noGrp="1"/>
          </p:cNvSpPr>
          <p:nvPr>
            <p:ph type="dt" sz="half" idx="10"/>
          </p:nvPr>
        </p:nvSpPr>
        <p:spPr/>
        <p:txBody>
          <a:bodyPr/>
          <a:lstStyle/>
          <a:p>
            <a:endParaRPr lang="pl-PL" dirty="0"/>
          </a:p>
        </p:txBody>
      </p:sp>
      <p:sp>
        <p:nvSpPr>
          <p:cNvPr id="5" name="Footer Placeholder 4"/>
          <p:cNvSpPr>
            <a:spLocks noGrp="1"/>
          </p:cNvSpPr>
          <p:nvPr>
            <p:ph type="ftr" sz="quarter" idx="11"/>
          </p:nvPr>
        </p:nvSpPr>
        <p:spPr/>
        <p:txBody>
          <a:bodyPr/>
          <a:lstStyle/>
          <a:p>
            <a:endParaRPr lang="pl-PL" dirty="0"/>
          </a:p>
        </p:txBody>
      </p:sp>
      <p:sp>
        <p:nvSpPr>
          <p:cNvPr id="6" name="Slide Number Placeholder 5"/>
          <p:cNvSpPr>
            <a:spLocks noGrp="1"/>
          </p:cNvSpPr>
          <p:nvPr>
            <p:ph type="sldNum" sz="quarter" idx="12"/>
          </p:nvPr>
        </p:nvSpPr>
        <p:spPr/>
        <p:txBody>
          <a:bodyPr/>
          <a:lstStyle/>
          <a:p>
            <a:fld id="{40B197B5-1CFE-4105-8F0B-7779832A595E}" type="slidenum">
              <a:rPr lang="pl-PL" smtClean="0"/>
              <a:pPr/>
              <a:t>‹#›</a:t>
            </a:fld>
            <a:endParaRPr lang="pl-PL" dirty="0"/>
          </a:p>
        </p:txBody>
      </p:sp>
    </p:spTree>
    <p:extLst>
      <p:ext uri="{BB962C8B-B14F-4D97-AF65-F5344CB8AC3E}">
        <p14:creationId xmlns:p14="http://schemas.microsoft.com/office/powerpoint/2010/main" val="2027770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4785AB-EB48-4A45-9C0F-E70561C04C68}" type="slidenum">
              <a:rPr lang="en-GB" smtClean="0"/>
              <a:pPr/>
              <a:t>‹#›</a:t>
            </a:fld>
            <a:endParaRPr lang="en-GB"/>
          </a:p>
        </p:txBody>
      </p:sp>
    </p:spTree>
    <p:extLst>
      <p:ext uri="{BB962C8B-B14F-4D97-AF65-F5344CB8AC3E}">
        <p14:creationId xmlns:p14="http://schemas.microsoft.com/office/powerpoint/2010/main" val="2537941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433F90-CBFB-4DF0-839D-3A7C3E65FA93}" type="slidenum">
              <a:rPr lang="en-GB" smtClean="0"/>
              <a:pPr/>
              <a:t>‹#›</a:t>
            </a:fld>
            <a:endParaRPr lang="en-GB"/>
          </a:p>
        </p:txBody>
      </p:sp>
    </p:spTree>
    <p:extLst>
      <p:ext uri="{BB962C8B-B14F-4D97-AF65-F5344CB8AC3E}">
        <p14:creationId xmlns:p14="http://schemas.microsoft.com/office/powerpoint/2010/main" val="2217007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F8499-ED5E-4FDE-9453-EC7FF485DDD6}" type="slidenum">
              <a:rPr lang="en-GB" smtClean="0"/>
              <a:pPr/>
              <a:t>‹#›</a:t>
            </a:fld>
            <a:endParaRPr lang="en-GB"/>
          </a:p>
        </p:txBody>
      </p:sp>
    </p:spTree>
    <p:extLst>
      <p:ext uri="{BB962C8B-B14F-4D97-AF65-F5344CB8AC3E}">
        <p14:creationId xmlns:p14="http://schemas.microsoft.com/office/powerpoint/2010/main" val="1347006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2BF6FD-A309-4C46-8649-0BE4D392A2C0}" type="slidenum">
              <a:rPr lang="en-GB" smtClean="0"/>
              <a:pPr/>
              <a:t>‹#›</a:t>
            </a:fld>
            <a:endParaRPr lang="en-GB"/>
          </a:p>
        </p:txBody>
      </p:sp>
    </p:spTree>
    <p:extLst>
      <p:ext uri="{BB962C8B-B14F-4D97-AF65-F5344CB8AC3E}">
        <p14:creationId xmlns:p14="http://schemas.microsoft.com/office/powerpoint/2010/main" val="2192259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073DA97-2062-46D2-A5F8-389D5E197217}" type="slidenum">
              <a:rPr lang="en-GB" smtClean="0"/>
              <a:pPr/>
              <a:t>‹#›</a:t>
            </a:fld>
            <a:endParaRPr lang="en-GB"/>
          </a:p>
        </p:txBody>
      </p:sp>
    </p:spTree>
    <p:extLst>
      <p:ext uri="{BB962C8B-B14F-4D97-AF65-F5344CB8AC3E}">
        <p14:creationId xmlns:p14="http://schemas.microsoft.com/office/powerpoint/2010/main" val="1323956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CC1A3F2-CB28-489E-A203-DF37A9CECF57}" type="slidenum">
              <a:rPr lang="en-GB" smtClean="0"/>
              <a:pPr/>
              <a:t>‹#›</a:t>
            </a:fld>
            <a:endParaRPr lang="en-GB"/>
          </a:p>
        </p:txBody>
      </p:sp>
    </p:spTree>
    <p:extLst>
      <p:ext uri="{BB962C8B-B14F-4D97-AF65-F5344CB8AC3E}">
        <p14:creationId xmlns:p14="http://schemas.microsoft.com/office/powerpoint/2010/main" val="1251137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2408EB9-42FC-4920-B796-EE1521AA1E1E}" type="slidenum">
              <a:rPr lang="en-GB" smtClean="0"/>
              <a:pPr/>
              <a:t>‹#›</a:t>
            </a:fld>
            <a:endParaRPr lang="en-GB"/>
          </a:p>
        </p:txBody>
      </p:sp>
    </p:spTree>
    <p:extLst>
      <p:ext uri="{BB962C8B-B14F-4D97-AF65-F5344CB8AC3E}">
        <p14:creationId xmlns:p14="http://schemas.microsoft.com/office/powerpoint/2010/main" val="892031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F0AEE96-6A91-463A-BE74-04354A669169}" type="slidenum">
              <a:rPr lang="en-GB" smtClean="0"/>
              <a:pPr/>
              <a:t>‹#›</a:t>
            </a:fld>
            <a:endParaRPr lang="en-GB"/>
          </a:p>
        </p:txBody>
      </p:sp>
    </p:spTree>
    <p:extLst>
      <p:ext uri="{BB962C8B-B14F-4D97-AF65-F5344CB8AC3E}">
        <p14:creationId xmlns:p14="http://schemas.microsoft.com/office/powerpoint/2010/main" val="3831666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AF6B76-BF7D-4B4F-B908-FCDE8FDAA8BF}" type="slidenum">
              <a:rPr lang="en-GB" smtClean="0"/>
              <a:pPr/>
              <a:t>‹#›</a:t>
            </a:fld>
            <a:endParaRPr lang="en-GB"/>
          </a:p>
        </p:txBody>
      </p:sp>
    </p:spTree>
    <p:extLst>
      <p:ext uri="{BB962C8B-B14F-4D97-AF65-F5344CB8AC3E}">
        <p14:creationId xmlns:p14="http://schemas.microsoft.com/office/powerpoint/2010/main" val="3197770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09EBD5-1095-42CC-A8A2-A309EE1DBE97}" type="slidenum">
              <a:rPr lang="en-GB" smtClean="0"/>
              <a:pPr/>
              <a:t>‹#›</a:t>
            </a:fld>
            <a:endParaRPr lang="en-GB"/>
          </a:p>
        </p:txBody>
      </p:sp>
    </p:spTree>
    <p:extLst>
      <p:ext uri="{BB962C8B-B14F-4D97-AF65-F5344CB8AC3E}">
        <p14:creationId xmlns:p14="http://schemas.microsoft.com/office/powerpoint/2010/main" val="140370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pl-PL"/>
              <a:t>Click to edit Master title style</a:t>
            </a:r>
            <a:endParaRPr lang="pl-PL"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pl-PL"/>
              <a:t>Click to edit Master text styles</a:t>
            </a:r>
          </a:p>
          <a:p>
            <a:pPr lvl="1"/>
            <a:r>
              <a:rPr lang="pl-PL"/>
              <a:t>Second level</a:t>
            </a:r>
          </a:p>
          <a:p>
            <a:pPr lvl="2"/>
            <a:r>
              <a:rPr lang="pl-PL"/>
              <a:t>Third level</a:t>
            </a:r>
          </a:p>
          <a:p>
            <a:pPr lvl="3"/>
            <a:r>
              <a:rPr lang="pl-PL"/>
              <a:t>Fourth level</a:t>
            </a:r>
          </a:p>
          <a:p>
            <a:pPr lvl="4"/>
            <a:r>
              <a:rPr lang="pl-PL"/>
              <a:t>Fifth level</a:t>
            </a:r>
            <a:endParaRPr lang="pl-PL"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DC0C57-0339-4BFC-9E8C-13CD73BD5BAF}" type="slidenum">
              <a:rPr lang="pl-PL" smtClean="0"/>
              <a:pPr/>
              <a:t>‹#›</a:t>
            </a:fld>
            <a:endParaRPr lang="pl-PL" dirty="0"/>
          </a:p>
        </p:txBody>
      </p:sp>
    </p:spTree>
    <p:extLst>
      <p:ext uri="{BB962C8B-B14F-4D97-AF65-F5344CB8AC3E}">
        <p14:creationId xmlns:p14="http://schemas.microsoft.com/office/powerpoint/2010/main" val="10790411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iwl:dms=cloudimanage.com&amp;&amp;lib=LLE&amp;&amp;num=3207330136&amp;&amp;ver=2&amp;&amp;latest=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pl-PL" dirty="0"/>
              <a:t>Prosta spółka akcyjna - wykład</a:t>
            </a:r>
          </a:p>
        </p:txBody>
      </p:sp>
      <p:sp>
        <p:nvSpPr>
          <p:cNvPr id="3" name="Subtitle 2"/>
          <p:cNvSpPr>
            <a:spLocks noGrp="1"/>
          </p:cNvSpPr>
          <p:nvPr>
            <p:ph type="subTitle" idx="1"/>
          </p:nvPr>
        </p:nvSpPr>
        <p:spPr/>
        <p:txBody>
          <a:bodyPr/>
          <a:lstStyle/>
          <a:p>
            <a:r>
              <a:rPr lang="pl-PL" dirty="0"/>
              <a:t>dr Cezary Wiśniewski</a:t>
            </a:r>
          </a:p>
        </p:txBody>
      </p:sp>
    </p:spTree>
    <p:extLst>
      <p:ext uri="{BB962C8B-B14F-4D97-AF65-F5344CB8AC3E}">
        <p14:creationId xmlns:p14="http://schemas.microsoft.com/office/powerpoint/2010/main" val="3910953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6" descr="|">
            <a:extLst>
              <a:ext uri="{FF2B5EF4-FFF2-40B4-BE49-F238E27FC236}">
                <a16:creationId xmlns:a16="http://schemas.microsoft.com/office/drawing/2014/main" id="{07905E54-4B71-D2DD-D98A-8999DADCAB32}"/>
              </a:ext>
            </a:extLst>
          </p:cNvPr>
          <p:cNvSpPr>
            <a:spLocks noGrp="1"/>
          </p:cNvSpPr>
          <p:nvPr>
            <p:ph type="sldNum" sz="quarter" idx="12"/>
          </p:nvPr>
        </p:nvSpPr>
        <p:spPr/>
        <p:txBody>
          <a:bodyPr/>
          <a:lstStyle/>
          <a:p>
            <a:fld id="{B073DA97-2062-46D2-A5F8-389D5E197217}" type="slidenum">
              <a:rPr lang="en-GB" smtClean="0"/>
              <a:pPr/>
              <a:t>10</a:t>
            </a:fld>
            <a:endParaRPr lang="en-GB"/>
          </a:p>
        </p:txBody>
      </p:sp>
      <p:sp>
        <p:nvSpPr>
          <p:cNvPr id="4" name="Title 1" descr="|">
            <a:extLst>
              <a:ext uri="{FF2B5EF4-FFF2-40B4-BE49-F238E27FC236}">
                <a16:creationId xmlns:a16="http://schemas.microsoft.com/office/drawing/2014/main" id="{13B15336-BD84-743F-1375-0FD8787924EB}"/>
              </a:ext>
            </a:extLst>
          </p:cNvPr>
          <p:cNvSpPr>
            <a:spLocks noGrp="1"/>
          </p:cNvSpPr>
          <p:nvPr>
            <p:ph type="title"/>
          </p:nvPr>
        </p:nvSpPr>
        <p:spPr>
          <a:xfrm>
            <a:off x="594232" y="188640"/>
            <a:ext cx="10972800" cy="850106"/>
          </a:xfrm>
        </p:spPr>
        <p:txBody>
          <a:bodyPr>
            <a:normAutofit fontScale="90000"/>
          </a:bodyPr>
          <a:lstStyle/>
          <a:p>
            <a:r>
              <a:rPr lang="pl-PL" sz="3200" dirty="0"/>
              <a:t>WYPŁATY NA RZECZ WSPÓLNIKÓW</a:t>
            </a:r>
            <a:br>
              <a:rPr lang="pl-PL" sz="3200" dirty="0"/>
            </a:br>
            <a:r>
              <a:rPr lang="pl-PL" sz="3200" dirty="0"/>
              <a:t>TEST BILANSOWY / TEST WYPŁACALNOŚCI (1/3)</a:t>
            </a:r>
            <a:endParaRPr lang="en-GB" sz="3200" dirty="0"/>
          </a:p>
        </p:txBody>
      </p:sp>
      <p:sp>
        <p:nvSpPr>
          <p:cNvPr id="5" name="Content Placeholder 2" descr="|">
            <a:extLst>
              <a:ext uri="{FF2B5EF4-FFF2-40B4-BE49-F238E27FC236}">
                <a16:creationId xmlns:a16="http://schemas.microsoft.com/office/drawing/2014/main" id="{2E2A5586-5A03-FFB5-40ED-2D9D68E83157}"/>
              </a:ext>
            </a:extLst>
          </p:cNvPr>
          <p:cNvSpPr txBox="1">
            <a:spLocks/>
          </p:cNvSpPr>
          <p:nvPr/>
        </p:nvSpPr>
        <p:spPr>
          <a:xfrm>
            <a:off x="6816080" y="1412776"/>
            <a:ext cx="4629720" cy="499433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fontAlgn="auto">
              <a:lnSpc>
                <a:spcPct val="140000"/>
              </a:lnSpc>
              <a:spcAft>
                <a:spcPts val="0"/>
              </a:spcAft>
              <a:buFont typeface="Arial" pitchFamily="34" charset="0"/>
              <a:buNone/>
            </a:pPr>
            <a:r>
              <a:rPr lang="pl-PL" sz="1800" u="sng" dirty="0"/>
              <a:t>Art. 348. </a:t>
            </a:r>
            <a:r>
              <a:rPr lang="pl-PL" sz="1800" u="sng" dirty="0">
                <a:latin typeface="Arial" panose="020B0604020202020204" pitchFamily="34" charset="0"/>
                <a:cs typeface="Arial" panose="020B0604020202020204" pitchFamily="34" charset="0"/>
              </a:rPr>
              <a:t>§ 1</a:t>
            </a:r>
            <a:r>
              <a:rPr lang="pl-PL" sz="1800" u="sng" dirty="0"/>
              <a:t>  </a:t>
            </a:r>
            <a:r>
              <a:rPr lang="pl-PL" sz="1800" u="sng" dirty="0" err="1"/>
              <a:t>K.s.h</a:t>
            </a:r>
            <a:r>
              <a:rPr lang="pl-PL" sz="1800" u="sng" dirty="0"/>
              <a:t>.</a:t>
            </a:r>
          </a:p>
          <a:p>
            <a:pPr marL="0" indent="0" fontAlgn="auto">
              <a:spcAft>
                <a:spcPts val="0"/>
              </a:spcAft>
              <a:buFont typeface="Arial" pitchFamily="34" charset="0"/>
              <a:buNone/>
            </a:pPr>
            <a:r>
              <a:rPr lang="pl-PL" sz="1800" dirty="0">
                <a:solidFill>
                  <a:srgbClr val="333333"/>
                </a:solidFill>
              </a:rPr>
              <a:t>„</a:t>
            </a:r>
            <a:r>
              <a:rPr lang="pl-PL" sz="1800" dirty="0">
                <a:latin typeface="Arial" panose="020B0604020202020204" pitchFamily="34" charset="0"/>
                <a:cs typeface="Arial" panose="020B0604020202020204" pitchFamily="34" charset="0"/>
              </a:rPr>
              <a:t> § 1.</a:t>
            </a:r>
            <a:r>
              <a:rPr lang="pl-PL" sz="1800" u="sng" dirty="0">
                <a:latin typeface="Arial" panose="020B0604020202020204" pitchFamily="34" charset="0"/>
                <a:cs typeface="Arial" panose="020B0604020202020204" pitchFamily="34" charset="0"/>
              </a:rPr>
              <a:t> </a:t>
            </a:r>
            <a:r>
              <a:rPr lang="pl-PL" sz="1800" dirty="0">
                <a:solidFill>
                  <a:srgbClr val="333333"/>
                </a:solidFill>
              </a:rPr>
              <a:t>Kwota przeznaczona do podziału między akcjonariuszy nie może przekraczać zysku za ostatni rok obrotowy, powiększonego o niepodzielone zyski z lat ubiegłych oraz o kwoty przeniesione z utworzonych z zysku kapitałów zapasowego i rezerwowych, które mogą być przeznaczone na wypłatę dywidendy. Kwotę tę należy pomniejszyć o niepokryte straty, akcje własne oraz o kwoty, które zgodnie z ustawą lub statutem powinny być przeznaczone z zysku za ostatni rok obrotowy na kapitały zapasowy lub rezerwowe.”</a:t>
            </a:r>
            <a:endParaRPr lang="pl-PL" sz="1200" u="sng" dirty="0"/>
          </a:p>
        </p:txBody>
      </p:sp>
      <p:sp>
        <p:nvSpPr>
          <p:cNvPr id="9" name="Content Placeholder 2" descr="|">
            <a:extLst>
              <a:ext uri="{FF2B5EF4-FFF2-40B4-BE49-F238E27FC236}">
                <a16:creationId xmlns:a16="http://schemas.microsoft.com/office/drawing/2014/main" id="{B7520596-EA89-8734-6095-0A60143AA720}"/>
              </a:ext>
            </a:extLst>
          </p:cNvPr>
          <p:cNvSpPr txBox="1">
            <a:spLocks/>
          </p:cNvSpPr>
          <p:nvPr/>
        </p:nvSpPr>
        <p:spPr>
          <a:xfrm>
            <a:off x="695400" y="1412776"/>
            <a:ext cx="4312096" cy="553061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0" indent="0" fontAlgn="auto">
              <a:lnSpc>
                <a:spcPct val="140000"/>
              </a:lnSpc>
              <a:spcAft>
                <a:spcPts val="0"/>
              </a:spcAft>
              <a:buFont typeface="Arial" pitchFamily="34" charset="0"/>
              <a:buNone/>
            </a:pPr>
            <a:r>
              <a:rPr lang="pl-PL" sz="1800" u="sng" dirty="0"/>
              <a:t>Art.192.  </a:t>
            </a:r>
            <a:r>
              <a:rPr lang="pl-PL" sz="1800" u="sng" dirty="0" err="1"/>
              <a:t>K.s.h</a:t>
            </a:r>
            <a:r>
              <a:rPr lang="pl-PL" sz="1800" u="sng" dirty="0"/>
              <a:t>.</a:t>
            </a:r>
          </a:p>
          <a:p>
            <a:pPr marL="0" indent="0" fontAlgn="auto">
              <a:spcAft>
                <a:spcPts val="0"/>
              </a:spcAft>
              <a:buFont typeface="Arial" pitchFamily="34" charset="0"/>
              <a:buNone/>
            </a:pPr>
            <a:r>
              <a:rPr lang="pl-PL" sz="1800" dirty="0">
                <a:solidFill>
                  <a:srgbClr val="333333"/>
                </a:solidFill>
              </a:rPr>
              <a:t>„Kwota przeznaczona do podziału między wspólników nie może przekraczać zysku za ostatni rok obrotowy, powiększonego o niepodzielone zyski z lat ubiegłych oraz o kwoty przeniesione z utworzonych z zysku kapitałów zapasowego i rezerwowych, które mogą być przeznaczone do podziału. Kwotę tę należy pomniejszyć o niepokryte straty, udziały własne oraz o kwoty, które zgodnie z ustawą lub umową spółki powinny być przekazane z zysku za ostatni rok obrotowy na kapitały zapasowy lub rezerwowe.”</a:t>
            </a:r>
            <a:endParaRPr lang="pl-PL" sz="1200" u="sng" dirty="0"/>
          </a:p>
        </p:txBody>
      </p:sp>
    </p:spTree>
    <p:extLst>
      <p:ext uri="{BB962C8B-B14F-4D97-AF65-F5344CB8AC3E}">
        <p14:creationId xmlns:p14="http://schemas.microsoft.com/office/powerpoint/2010/main" val="2447247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descr="|">
            <a:extLst>
              <a:ext uri="{FF2B5EF4-FFF2-40B4-BE49-F238E27FC236}">
                <a16:creationId xmlns:a16="http://schemas.microsoft.com/office/drawing/2014/main" id="{1A6CBA9D-8485-F273-0257-BBA8C1722F26}"/>
              </a:ext>
            </a:extLst>
          </p:cNvPr>
          <p:cNvSpPr>
            <a:spLocks noGrp="1"/>
          </p:cNvSpPr>
          <p:nvPr>
            <p:ph sz="half" idx="1"/>
          </p:nvPr>
        </p:nvSpPr>
        <p:spPr>
          <a:xfrm>
            <a:off x="263352" y="869353"/>
            <a:ext cx="11593288" cy="5969402"/>
          </a:xfrm>
        </p:spPr>
        <p:txBody>
          <a:bodyPr>
            <a:noAutofit/>
          </a:bodyPr>
          <a:lstStyle/>
          <a:p>
            <a:pPr marL="0" indent="0">
              <a:lnSpc>
                <a:spcPct val="140000"/>
              </a:lnSpc>
              <a:buNone/>
            </a:pPr>
            <a:r>
              <a:rPr lang="pl-PL" sz="1600" u="sng" dirty="0"/>
              <a:t>Art.  300</a:t>
            </a:r>
            <a:r>
              <a:rPr lang="pl-PL" sz="1600" u="sng" baseline="30000" dirty="0"/>
              <a:t>15</a:t>
            </a:r>
            <a:r>
              <a:rPr lang="pl-PL" sz="1600" u="sng" dirty="0"/>
              <a:t>.</a:t>
            </a:r>
            <a:r>
              <a:rPr lang="pl-PL" sz="1600" u="sng" baseline="30000" dirty="0"/>
              <a:t> </a:t>
            </a:r>
            <a:r>
              <a:rPr lang="pl-PL" sz="1600" u="sng" dirty="0" err="1"/>
              <a:t>K.s.h</a:t>
            </a:r>
            <a:r>
              <a:rPr lang="pl-PL" sz="1600" u="sng" dirty="0"/>
              <a:t>.</a:t>
            </a:r>
          </a:p>
          <a:p>
            <a:pPr marL="0" indent="0" algn="l">
              <a:buNone/>
            </a:pPr>
            <a:r>
              <a:rPr lang="pl-PL" sz="1600" i="0" dirty="0">
                <a:solidFill>
                  <a:srgbClr val="333333"/>
                </a:solidFill>
                <a:effectLst/>
              </a:rPr>
              <a:t>„§  1.  Akcjonariusz ma prawo do udziału w zysku oraz prawo do wypłaty z kapitału akcyjnego w kwocie wynikającej z rocznego sprawozdania finansowego, która została przeznaczona do wypłaty w uchwale akcjonariuszy, chyba że umowa spółki stanowi inaczej.</a:t>
            </a:r>
          </a:p>
          <a:p>
            <a:pPr marL="0" indent="0" algn="l">
              <a:buNone/>
            </a:pPr>
            <a:r>
              <a:rPr lang="pl-PL" sz="1600" i="0" dirty="0">
                <a:solidFill>
                  <a:srgbClr val="333333"/>
                </a:solidFill>
                <a:effectLst/>
              </a:rPr>
              <a:t>§  2.  Kwota przeznaczona do podziału między akcjonariuszy nie może przekraczać sumy zysku za ostatni rok obrotowy, niepodzielonych zysków z lat ubiegłych, utworzonych z zysku kapitałów rezerwowych, które mogą być przeznaczone na wypłatę dywidendy, oraz kwoty z kapitału akcyjnego, która została przeznaczona do wypłaty dywidendy. Sumę tę należy pomniejszyć o niepokryte straty, akcje własne oraz o kwoty, które zgodnie z ustawą lub umową spółki powinny być przeznaczone z zysku za ostatni rok obrotowy na kapitały rezerwowe, które nie mogą być przeznaczone na wypłatę dywidendy.</a:t>
            </a:r>
          </a:p>
          <a:p>
            <a:pPr marL="0" indent="0" algn="l">
              <a:buNone/>
            </a:pPr>
            <a:r>
              <a:rPr lang="pl-PL" sz="1600" i="0" dirty="0">
                <a:solidFill>
                  <a:srgbClr val="333333"/>
                </a:solidFill>
                <a:effectLst/>
              </a:rPr>
              <a:t>§  3.  Dywidendę rozdziela się w stosunku do liczby akcji, chyba że umowa spółki stanowi inaczej.</a:t>
            </a:r>
          </a:p>
          <a:p>
            <a:pPr marL="0" indent="0" algn="l">
              <a:buNone/>
            </a:pPr>
            <a:r>
              <a:rPr lang="pl-PL" sz="1600" i="0" dirty="0">
                <a:solidFill>
                  <a:srgbClr val="333333"/>
                </a:solidFill>
                <a:effectLst/>
              </a:rPr>
              <a:t>§  4.  Wypłata na rzecz akcjonariuszy z kapitału akcyjnego nie może doprowadzić do zmniejszenia kwoty tego kapitału poniżej 1 złotego. Przepisy art. 456 § 1 i 2 stosuje się odpowiednio do wypłaty z kapitału akcyjnego z części tego kapitału stanowiącej 5% sumy zobowiązań spółki wynikającej z zatwierdzonego sprawozdania finansowego za ostatni rok obrotowy.</a:t>
            </a:r>
          </a:p>
          <a:p>
            <a:pPr marL="0" indent="0" algn="l">
              <a:buNone/>
            </a:pPr>
            <a:r>
              <a:rPr lang="pl-PL" sz="1600" i="0" dirty="0">
                <a:solidFill>
                  <a:srgbClr val="333333"/>
                </a:solidFill>
                <a:effectLst/>
              </a:rPr>
              <a:t>§  5. Wypłata na rzecz akcjonariuszy nie może doprowadzić do utraty przez spółkę, w normalnych okolicznościach, zdolności do wykonywania wymagalnych zobowiązań pieniężnych w terminie sześciu miesięcy od dnia dokonania wypłaty.</a:t>
            </a:r>
          </a:p>
          <a:p>
            <a:pPr marL="0" indent="0" algn="l">
              <a:buNone/>
            </a:pPr>
            <a:r>
              <a:rPr lang="pl-PL" sz="1600" i="0" dirty="0">
                <a:solidFill>
                  <a:srgbClr val="333333"/>
                </a:solidFill>
                <a:effectLst/>
              </a:rPr>
              <a:t>§  6.  Wypłata z kapitału akcyjnego może nastąpić po wpisie zmiany jego wysokości do rejestru. W przypadku, o którym mowa w § 4, przepis art. 458 § 2 pkt 4 stosuje się odpowiednio do wniosku o wpis zmiany wysokości kapitału akcyjnego.”</a:t>
            </a:r>
          </a:p>
          <a:p>
            <a:pPr marL="0" indent="0">
              <a:spcBef>
                <a:spcPts val="1200"/>
              </a:spcBef>
              <a:buNone/>
            </a:pPr>
            <a:r>
              <a:rPr lang="pl-PL" sz="1600" u="sng" dirty="0"/>
              <a:t>Art.  300</a:t>
            </a:r>
            <a:r>
              <a:rPr lang="pl-PL" sz="1600" u="sng" baseline="30000" dirty="0"/>
              <a:t>19</a:t>
            </a:r>
            <a:r>
              <a:rPr lang="pl-PL" sz="1600" u="sng" dirty="0"/>
              <a:t>. </a:t>
            </a:r>
            <a:r>
              <a:rPr lang="pl-PL" sz="1600" u="sng" dirty="0" err="1"/>
              <a:t>K.s.h</a:t>
            </a:r>
            <a:r>
              <a:rPr lang="pl-PL" sz="1600" u="sng" dirty="0"/>
              <a:t>.</a:t>
            </a:r>
          </a:p>
          <a:p>
            <a:pPr marL="0" indent="0">
              <a:spcBef>
                <a:spcPts val="24"/>
              </a:spcBef>
              <a:buNone/>
            </a:pPr>
            <a:r>
              <a:rPr lang="pl-PL" sz="1600" b="0" i="0" dirty="0">
                <a:solidFill>
                  <a:srgbClr val="333333"/>
                </a:solidFill>
                <a:effectLst/>
              </a:rPr>
              <a:t>„Na pokrycie strat należy zasilić kapitał akcyjny, przeznaczając na ten cel co najmniej 8% zysku za dany rok obrotowy, jeżeli kapitał ten nie osiągnął 5% sumy zobowiązań spółki wynikającej z zatwierdzonego sprawozdania finansowego za ostatni rok obrotowy.”</a:t>
            </a:r>
            <a:endParaRPr lang="pl-PL" sz="1600" u="sng" dirty="0"/>
          </a:p>
          <a:p>
            <a:pPr marL="0" indent="0">
              <a:buNone/>
            </a:pPr>
            <a:endParaRPr lang="pl-PL" sz="1200" dirty="0">
              <a:solidFill>
                <a:srgbClr val="333333"/>
              </a:solidFill>
            </a:endParaRPr>
          </a:p>
          <a:p>
            <a:pPr marL="0" indent="0">
              <a:buNone/>
            </a:pPr>
            <a:endParaRPr lang="pl-PL" sz="1200" dirty="0"/>
          </a:p>
        </p:txBody>
      </p:sp>
      <p:sp>
        <p:nvSpPr>
          <p:cNvPr id="2" name="Slide Number Placeholder 6" descr="|">
            <a:extLst>
              <a:ext uri="{FF2B5EF4-FFF2-40B4-BE49-F238E27FC236}">
                <a16:creationId xmlns:a16="http://schemas.microsoft.com/office/drawing/2014/main" id="{07905E54-4B71-D2DD-D98A-8999DADCAB32}"/>
              </a:ext>
            </a:extLst>
          </p:cNvPr>
          <p:cNvSpPr>
            <a:spLocks noGrp="1"/>
          </p:cNvSpPr>
          <p:nvPr>
            <p:ph type="sldNum" sz="quarter" idx="12"/>
          </p:nvPr>
        </p:nvSpPr>
        <p:spPr/>
        <p:txBody>
          <a:bodyPr/>
          <a:lstStyle/>
          <a:p>
            <a:fld id="{B073DA97-2062-46D2-A5F8-389D5E197217}" type="slidenum">
              <a:rPr lang="en-GB" smtClean="0"/>
              <a:pPr/>
              <a:t>11</a:t>
            </a:fld>
            <a:endParaRPr lang="en-GB"/>
          </a:p>
        </p:txBody>
      </p:sp>
      <p:sp>
        <p:nvSpPr>
          <p:cNvPr id="4" name="Title 1" descr="|">
            <a:extLst>
              <a:ext uri="{FF2B5EF4-FFF2-40B4-BE49-F238E27FC236}">
                <a16:creationId xmlns:a16="http://schemas.microsoft.com/office/drawing/2014/main" id="{13B15336-BD84-743F-1375-0FD8787924EB}"/>
              </a:ext>
            </a:extLst>
          </p:cNvPr>
          <p:cNvSpPr>
            <a:spLocks noGrp="1"/>
          </p:cNvSpPr>
          <p:nvPr>
            <p:ph type="title"/>
          </p:nvPr>
        </p:nvSpPr>
        <p:spPr>
          <a:xfrm>
            <a:off x="585695" y="128211"/>
            <a:ext cx="10972800" cy="850106"/>
          </a:xfrm>
        </p:spPr>
        <p:txBody>
          <a:bodyPr>
            <a:normAutofit fontScale="90000"/>
          </a:bodyPr>
          <a:lstStyle/>
          <a:p>
            <a:r>
              <a:rPr lang="pl-PL" sz="3200" dirty="0"/>
              <a:t>WYPŁATY NA RZECZ WSPÓLNIKÓW</a:t>
            </a:r>
            <a:br>
              <a:rPr lang="pl-PL" sz="3200" dirty="0"/>
            </a:br>
            <a:r>
              <a:rPr lang="pl-PL" sz="3200" dirty="0"/>
              <a:t>TEST BILANSOWY / TEST WYPŁACALNOŚCI (2/3)</a:t>
            </a:r>
            <a:endParaRPr lang="en-GB" sz="3200" dirty="0"/>
          </a:p>
        </p:txBody>
      </p:sp>
    </p:spTree>
    <p:extLst>
      <p:ext uri="{BB962C8B-B14F-4D97-AF65-F5344CB8AC3E}">
        <p14:creationId xmlns:p14="http://schemas.microsoft.com/office/powerpoint/2010/main" val="939104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descr="|">
            <a:extLst>
              <a:ext uri="{FF2B5EF4-FFF2-40B4-BE49-F238E27FC236}">
                <a16:creationId xmlns:a16="http://schemas.microsoft.com/office/drawing/2014/main" id="{1A6CBA9D-8485-F273-0257-BBA8C1722F26}"/>
              </a:ext>
            </a:extLst>
          </p:cNvPr>
          <p:cNvSpPr>
            <a:spLocks noGrp="1"/>
          </p:cNvSpPr>
          <p:nvPr>
            <p:ph sz="half" idx="1"/>
          </p:nvPr>
        </p:nvSpPr>
        <p:spPr>
          <a:xfrm>
            <a:off x="407368" y="1060490"/>
            <a:ext cx="11593288" cy="5613075"/>
          </a:xfrm>
        </p:spPr>
        <p:txBody>
          <a:bodyPr>
            <a:spAutoFit/>
          </a:bodyPr>
          <a:lstStyle/>
          <a:p>
            <a:pPr marL="0" indent="0">
              <a:lnSpc>
                <a:spcPct val="140000"/>
              </a:lnSpc>
              <a:buNone/>
            </a:pPr>
            <a:r>
              <a:rPr lang="pl-PL" sz="1750" u="sng" dirty="0"/>
              <a:t>Art. 456 </a:t>
            </a:r>
            <a:r>
              <a:rPr lang="pl-PL" sz="1750" u="sng" dirty="0">
                <a:latin typeface="Arial" panose="020B0604020202020204" pitchFamily="34" charset="0"/>
                <a:cs typeface="Arial" panose="020B0604020202020204" pitchFamily="34" charset="0"/>
              </a:rPr>
              <a:t>§ 1</a:t>
            </a:r>
            <a:r>
              <a:rPr lang="pl-PL" sz="1750" u="sng" baseline="30000" dirty="0"/>
              <a:t> </a:t>
            </a:r>
            <a:r>
              <a:rPr lang="pl-PL" sz="1750" u="sng" dirty="0" err="1"/>
              <a:t>K.s.h</a:t>
            </a:r>
            <a:r>
              <a:rPr lang="pl-PL" sz="1750" u="sng" dirty="0"/>
              <a:t>.</a:t>
            </a:r>
          </a:p>
          <a:p>
            <a:pPr marL="0" indent="0" algn="l">
              <a:buNone/>
            </a:pPr>
            <a:r>
              <a:rPr lang="pl-PL" sz="1750" i="0" dirty="0">
                <a:solidFill>
                  <a:srgbClr val="333333"/>
                </a:solidFill>
                <a:effectLst/>
              </a:rPr>
              <a:t>„</a:t>
            </a:r>
            <a:r>
              <a:rPr lang="pl-PL" sz="1750" dirty="0">
                <a:latin typeface="Arial" panose="020B0604020202020204" pitchFamily="34" charset="0"/>
                <a:cs typeface="Arial" panose="020B0604020202020204" pitchFamily="34" charset="0"/>
              </a:rPr>
              <a:t> § 1. </a:t>
            </a:r>
            <a:r>
              <a:rPr lang="pl-PL" sz="1750" i="0" dirty="0">
                <a:solidFill>
                  <a:srgbClr val="333333"/>
                </a:solidFill>
                <a:effectLst/>
              </a:rPr>
              <a:t>O uchwalonym obniżeniu kapitału zakładowego zarząd niezwłocznie ogłasza, wzywając wierzycieli do zgłoszenia roszczeń wobec spółki w terminie trzech miesięcy od dnia ogłoszenia.</a:t>
            </a:r>
          </a:p>
          <a:p>
            <a:pPr marL="0" indent="0" algn="l">
              <a:buNone/>
            </a:pPr>
            <a:r>
              <a:rPr lang="pl-PL" sz="1750" i="0" dirty="0">
                <a:solidFill>
                  <a:srgbClr val="333333"/>
                </a:solidFill>
                <a:effectLst/>
              </a:rPr>
              <a:t>§ 2. Spółka zaspokaja roszczenia wymagalne, zgłoszone w terminie określonym w § 1. Wierzyciele mogą ponadto żądać zabezpieczenia roszczeń niewymagalnych, powstałych przed dniem ogłoszenia uchwały o obniżeniu kapitału zakładowego i zgłoszonych w terminie określonym w § 1, jeżeli uprawdopodobnią, że obniżenie zagraża zaspokojeniu tych roszczeń oraz że nie otrzymali od spółki zabezpieczenia. Zabezpieczenie następuje przez złożenie stosownej sumy pieniężnej do depozytu sądowego, a z ważnych powodów także w inny sposób.</a:t>
            </a:r>
          </a:p>
          <a:p>
            <a:pPr marL="0" indent="0" algn="l">
              <a:buNone/>
            </a:pPr>
            <a:r>
              <a:rPr lang="pl-PL" sz="1750" i="0" dirty="0">
                <a:solidFill>
                  <a:srgbClr val="333333"/>
                </a:solidFill>
                <a:effectLst/>
              </a:rPr>
              <a:t>§ 3. Roszczenia przysługujące akcjonariuszom z tytułu obniżenia kapitału zakładowego mogą być zaspokojone przez spółkę najwcześniej po upływie sześciu miesięcy od dnia ogłoszenia wpisu obniżenia kapitału zakładowego do rejestru.”</a:t>
            </a:r>
          </a:p>
          <a:p>
            <a:pPr marL="0" indent="0" algn="l">
              <a:lnSpc>
                <a:spcPct val="150000"/>
              </a:lnSpc>
              <a:buNone/>
            </a:pPr>
            <a:r>
              <a:rPr lang="pl-PL" sz="1750" i="0" u="sng" dirty="0">
                <a:solidFill>
                  <a:srgbClr val="333333"/>
                </a:solidFill>
                <a:effectLst/>
              </a:rPr>
              <a:t>Art. 300</a:t>
            </a:r>
            <a:r>
              <a:rPr lang="pl-PL" sz="1750" i="0" u="sng" baseline="30000" dirty="0">
                <a:solidFill>
                  <a:srgbClr val="333333"/>
                </a:solidFill>
                <a:effectLst/>
              </a:rPr>
              <a:t>22 </a:t>
            </a:r>
            <a:r>
              <a:rPr lang="pl-PL" sz="1750" i="0" u="sng" dirty="0" err="1">
                <a:solidFill>
                  <a:srgbClr val="333333"/>
                </a:solidFill>
                <a:effectLst/>
              </a:rPr>
              <a:t>K.s.h</a:t>
            </a:r>
            <a:r>
              <a:rPr lang="pl-PL" sz="1750" i="0" u="sng" dirty="0">
                <a:solidFill>
                  <a:srgbClr val="333333"/>
                </a:solidFill>
                <a:effectLst/>
              </a:rPr>
              <a:t>.</a:t>
            </a:r>
          </a:p>
          <a:p>
            <a:pPr marL="0" indent="0">
              <a:buNone/>
            </a:pPr>
            <a:r>
              <a:rPr lang="pl-PL" sz="1750" dirty="0">
                <a:solidFill>
                  <a:srgbClr val="333333"/>
                </a:solidFill>
              </a:rPr>
              <a:t>„§ 1. Akcjonariusz, który otrzymał wypłatę dokonaną wbrew przepisom prawa lub postanowieniom umowy spółki (odbiorca), jest obowiązany do jej zwrotu.</a:t>
            </a:r>
          </a:p>
          <a:p>
            <a:pPr marL="0" indent="0">
              <a:buNone/>
            </a:pPr>
            <a:r>
              <a:rPr lang="pl-PL" sz="1750" dirty="0">
                <a:solidFill>
                  <a:srgbClr val="333333"/>
                </a:solidFill>
              </a:rPr>
              <a:t>§ 2. Członkowie organów spółki odpowiadają za zwrot wypłaty solidarnie z jej odbiorcą, chyba że nie ponoszą winy.</a:t>
            </a:r>
          </a:p>
          <a:p>
            <a:pPr marL="0" indent="0">
              <a:buNone/>
            </a:pPr>
            <a:r>
              <a:rPr lang="pl-PL" sz="1750" dirty="0">
                <a:solidFill>
                  <a:srgbClr val="333333"/>
                </a:solidFill>
              </a:rPr>
              <a:t>§ 3. Zobowiązani nie mogą być zwolnieni od odpowiedzialności, o której mowa w § 1 i 2.</a:t>
            </a:r>
          </a:p>
          <a:p>
            <a:pPr marL="0" indent="0">
              <a:buNone/>
            </a:pPr>
            <a:r>
              <a:rPr lang="pl-PL" sz="1750" dirty="0">
                <a:solidFill>
                  <a:srgbClr val="333333"/>
                </a:solidFill>
              </a:rPr>
              <a:t>§ 4. Roszczenia, o których mowa w § 1 i 2, przedawniają się z upływem trzech lat od dnia wypłaty, z wyjątkiem roszczeń wobec odbiorcy, który wiedział o bezprawności otrzymanej wypłaty.”</a:t>
            </a:r>
          </a:p>
        </p:txBody>
      </p:sp>
      <p:sp>
        <p:nvSpPr>
          <p:cNvPr id="2" name="Slide Number Placeholder 6" descr="|">
            <a:extLst>
              <a:ext uri="{FF2B5EF4-FFF2-40B4-BE49-F238E27FC236}">
                <a16:creationId xmlns:a16="http://schemas.microsoft.com/office/drawing/2014/main" id="{07905E54-4B71-D2DD-D98A-8999DADCAB32}"/>
              </a:ext>
            </a:extLst>
          </p:cNvPr>
          <p:cNvSpPr>
            <a:spLocks noGrp="1"/>
          </p:cNvSpPr>
          <p:nvPr>
            <p:ph type="sldNum" sz="quarter" idx="12"/>
          </p:nvPr>
        </p:nvSpPr>
        <p:spPr/>
        <p:txBody>
          <a:bodyPr/>
          <a:lstStyle/>
          <a:p>
            <a:fld id="{B073DA97-2062-46D2-A5F8-389D5E197217}" type="slidenum">
              <a:rPr lang="en-GB" smtClean="0"/>
              <a:pPr/>
              <a:t>12</a:t>
            </a:fld>
            <a:endParaRPr lang="en-GB"/>
          </a:p>
        </p:txBody>
      </p:sp>
      <p:sp>
        <p:nvSpPr>
          <p:cNvPr id="4" name="Title 1" descr="|">
            <a:extLst>
              <a:ext uri="{FF2B5EF4-FFF2-40B4-BE49-F238E27FC236}">
                <a16:creationId xmlns:a16="http://schemas.microsoft.com/office/drawing/2014/main" id="{13B15336-BD84-743F-1375-0FD8787924EB}"/>
              </a:ext>
            </a:extLst>
          </p:cNvPr>
          <p:cNvSpPr>
            <a:spLocks noGrp="1"/>
          </p:cNvSpPr>
          <p:nvPr>
            <p:ph type="title"/>
          </p:nvPr>
        </p:nvSpPr>
        <p:spPr>
          <a:xfrm>
            <a:off x="585695" y="128211"/>
            <a:ext cx="10972800" cy="850106"/>
          </a:xfrm>
        </p:spPr>
        <p:txBody>
          <a:bodyPr>
            <a:normAutofit fontScale="90000"/>
          </a:bodyPr>
          <a:lstStyle/>
          <a:p>
            <a:r>
              <a:rPr lang="pl-PL" sz="3200" dirty="0"/>
              <a:t>WYPŁATY NA RZECZ WSPÓLNIKÓW</a:t>
            </a:r>
            <a:br>
              <a:rPr lang="pl-PL" sz="3200" dirty="0"/>
            </a:br>
            <a:r>
              <a:rPr lang="pl-PL" sz="3200" dirty="0"/>
              <a:t>TEST BILANSOWY / TEST WYPŁACALNOŚCI (3/3)</a:t>
            </a:r>
            <a:endParaRPr lang="en-GB" sz="3200" dirty="0"/>
          </a:p>
        </p:txBody>
      </p:sp>
    </p:spTree>
    <p:extLst>
      <p:ext uri="{BB962C8B-B14F-4D97-AF65-F5344CB8AC3E}">
        <p14:creationId xmlns:p14="http://schemas.microsoft.com/office/powerpoint/2010/main" val="9106665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4">
            <a:extLst>
              <a:ext uri="{FF2B5EF4-FFF2-40B4-BE49-F238E27FC236}">
                <a16:creationId xmlns:a16="http://schemas.microsoft.com/office/drawing/2014/main" id="{CE2DCBB8-4B81-4402-9F94-66D202428083}"/>
              </a:ext>
            </a:extLst>
          </p:cNvPr>
          <p:cNvGraphicFramePr>
            <a:graphicFrameLocks/>
          </p:cNvGraphicFramePr>
          <p:nvPr>
            <p:extLst>
              <p:ext uri="{D42A27DB-BD31-4B8C-83A1-F6EECF244321}">
                <p14:modId xmlns:p14="http://schemas.microsoft.com/office/powerpoint/2010/main" val="1715863642"/>
              </p:ext>
            </p:extLst>
          </p:nvPr>
        </p:nvGraphicFramePr>
        <p:xfrm>
          <a:off x="6397600" y="1975645"/>
          <a:ext cx="4680000" cy="1904400"/>
        </p:xfrm>
        <a:graphic>
          <a:graphicData uri="http://schemas.openxmlformats.org/drawingml/2006/table">
            <a:tbl>
              <a:tblPr firstRow="1" bandRow="1">
                <a:tableStyleId>{5A111915-BE36-4E01-A7E5-04B1672EAD32}</a:tableStyleId>
              </a:tblPr>
              <a:tblGrid>
                <a:gridCol w="1235391">
                  <a:extLst>
                    <a:ext uri="{9D8B030D-6E8A-4147-A177-3AD203B41FA5}">
                      <a16:colId xmlns:a16="http://schemas.microsoft.com/office/drawing/2014/main" val="3739893065"/>
                    </a:ext>
                  </a:extLst>
                </a:gridCol>
                <a:gridCol w="993181">
                  <a:extLst>
                    <a:ext uri="{9D8B030D-6E8A-4147-A177-3AD203B41FA5}">
                      <a16:colId xmlns:a16="http://schemas.microsoft.com/office/drawing/2014/main" val="1488069653"/>
                    </a:ext>
                  </a:extLst>
                </a:gridCol>
                <a:gridCol w="1262856">
                  <a:extLst>
                    <a:ext uri="{9D8B030D-6E8A-4147-A177-3AD203B41FA5}">
                      <a16:colId xmlns:a16="http://schemas.microsoft.com/office/drawing/2014/main" val="3786166315"/>
                    </a:ext>
                  </a:extLst>
                </a:gridCol>
                <a:gridCol w="1188572">
                  <a:extLst>
                    <a:ext uri="{9D8B030D-6E8A-4147-A177-3AD203B41FA5}">
                      <a16:colId xmlns:a16="http://schemas.microsoft.com/office/drawing/2014/main" val="4213633195"/>
                    </a:ext>
                  </a:extLst>
                </a:gridCol>
              </a:tblGrid>
              <a:tr h="397952">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800" b="1" baseline="0" dirty="0">
                          <a:solidFill>
                            <a:schemeClr val="bg1"/>
                          </a:solidFill>
                        </a:rPr>
                        <a:t>A</a:t>
                      </a:r>
                      <a:endParaRPr lang="pl-PL" b="1" baseline="0"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BACC6"/>
                    </a:solidFill>
                  </a:tcPr>
                </a:tc>
                <a:tc hMerge="1">
                  <a:txBody>
                    <a:bodyPr/>
                    <a:lstStyle/>
                    <a:p>
                      <a:endParaRPr lang="en-GB"/>
                    </a:p>
                  </a:txBody>
                  <a:tcPr/>
                </a:tc>
                <a:tc gridSpan="2">
                  <a:txBody>
                    <a:bodyPr/>
                    <a:lstStyle/>
                    <a:p>
                      <a:pPr algn="ctr"/>
                      <a:r>
                        <a:rPr lang="pl-PL" sz="1600" b="1" baseline="0" dirty="0">
                          <a:solidFill>
                            <a:schemeClr val="bg1"/>
                          </a:solidFill>
                        </a:rPr>
                        <a:t>P</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BACC6"/>
                    </a:solidFill>
                  </a:tcPr>
                </a:tc>
                <a:tc hMerge="1">
                  <a:txBody>
                    <a:bodyPr/>
                    <a:lstStyle/>
                    <a:p>
                      <a:endParaRPr lang="pl-PL" sz="1600" dirty="0"/>
                    </a:p>
                  </a:txBody>
                  <a:tcPr/>
                </a:tc>
                <a:extLst>
                  <a:ext uri="{0D108BD9-81ED-4DB2-BD59-A6C34878D82A}">
                    <a16:rowId xmlns:a16="http://schemas.microsoft.com/office/drawing/2014/main" val="2957191623"/>
                  </a:ext>
                </a:extLst>
              </a:tr>
              <a:tr h="4759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dirty="0"/>
                        <a:t>środki pieniężne</a:t>
                      </a:r>
                    </a:p>
                    <a:p>
                      <a:pPr marL="0" marR="0" lvl="0" indent="0" algn="l" defTabSz="914400" rtl="0" eaLnBrk="1" fontAlgn="auto" latinLnBrk="0" hangingPunct="1">
                        <a:lnSpc>
                          <a:spcPct val="100000"/>
                        </a:lnSpc>
                        <a:spcBef>
                          <a:spcPts val="0"/>
                        </a:spcBef>
                        <a:spcAft>
                          <a:spcPts val="0"/>
                        </a:spcAft>
                        <a:buClrTx/>
                        <a:buSzTx/>
                        <a:buFontTx/>
                        <a:buNone/>
                        <a:tabLst/>
                        <a:defRPr/>
                      </a:pPr>
                      <a:endParaRPr lang="pl-PL" sz="1200" dirty="0"/>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dirty="0"/>
                        <a:t>2 101</a:t>
                      </a:r>
                    </a:p>
                  </a:txBody>
                  <a:tcPr marL="36000" marR="36000" marT="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dirty="0"/>
                        <a:t>kapitał zakładowy</a:t>
                      </a:r>
                    </a:p>
                  </a:txBody>
                  <a:tcPr marL="36000" marR="36000" marT="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pl-PL" sz="1200" dirty="0"/>
                        <a:t>101</a:t>
                      </a:r>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20622610"/>
                  </a:ext>
                </a:extLst>
              </a:tr>
              <a:tr h="476161">
                <a:tc>
                  <a:txBody>
                    <a:bodyPr/>
                    <a:lstStyle/>
                    <a:p>
                      <a:pPr algn="l"/>
                      <a:endParaRPr lang="pl-PL" sz="1200" dirty="0"/>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pl-PL" sz="1200" dirty="0"/>
                    </a:p>
                  </a:txBody>
                  <a:tcPr marL="36000" marR="36000" marT="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dirty="0"/>
                        <a:t>zobowiązania</a:t>
                      </a:r>
                    </a:p>
                  </a:txBody>
                  <a:tcPr marL="36000" marR="36000" marT="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pl-PL" sz="1200" dirty="0"/>
                        <a:t>2 000 000</a:t>
                      </a:r>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61154743"/>
                  </a:ext>
                </a:extLst>
              </a:tr>
              <a:tr h="554333">
                <a:tc gridSpan="2">
                  <a:txBody>
                    <a:bodyPr/>
                    <a:lstStyle/>
                    <a:p>
                      <a:pPr algn="r"/>
                      <a:endParaRPr lang="pl-PL" sz="1200" dirty="0"/>
                    </a:p>
                  </a:txBody>
                  <a:tcPr marL="36000" marR="36000" marT="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sz="1200" dirty="0"/>
                    </a:p>
                  </a:txBody>
                  <a:tcPr marL="36000" marR="36000" marT="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pl-PL" sz="1200" dirty="0"/>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55002658"/>
                  </a:ext>
                </a:extLst>
              </a:tr>
            </a:tbl>
          </a:graphicData>
        </a:graphic>
      </p:graphicFrame>
      <p:graphicFrame>
        <p:nvGraphicFramePr>
          <p:cNvPr id="14" name="Table 4">
            <a:extLst>
              <a:ext uri="{FF2B5EF4-FFF2-40B4-BE49-F238E27FC236}">
                <a16:creationId xmlns:a16="http://schemas.microsoft.com/office/drawing/2014/main" id="{CCB44784-2144-4F54-96C6-38DAA1710C33}"/>
              </a:ext>
            </a:extLst>
          </p:cNvPr>
          <p:cNvGraphicFramePr>
            <a:graphicFrameLocks/>
          </p:cNvGraphicFramePr>
          <p:nvPr>
            <p:extLst>
              <p:ext uri="{D42A27DB-BD31-4B8C-83A1-F6EECF244321}">
                <p14:modId xmlns:p14="http://schemas.microsoft.com/office/powerpoint/2010/main" val="1742850894"/>
              </p:ext>
            </p:extLst>
          </p:nvPr>
        </p:nvGraphicFramePr>
        <p:xfrm>
          <a:off x="918278" y="1977716"/>
          <a:ext cx="4464496" cy="1903185"/>
        </p:xfrm>
        <a:graphic>
          <a:graphicData uri="http://schemas.openxmlformats.org/drawingml/2006/table">
            <a:tbl>
              <a:tblPr firstRow="1" bandRow="1">
                <a:tableStyleId>{5A111915-BE36-4E01-A7E5-04B1672EAD32}</a:tableStyleId>
              </a:tblPr>
              <a:tblGrid>
                <a:gridCol w="1284166">
                  <a:extLst>
                    <a:ext uri="{9D8B030D-6E8A-4147-A177-3AD203B41FA5}">
                      <a16:colId xmlns:a16="http://schemas.microsoft.com/office/drawing/2014/main" val="3739893065"/>
                    </a:ext>
                  </a:extLst>
                </a:gridCol>
                <a:gridCol w="876074">
                  <a:extLst>
                    <a:ext uri="{9D8B030D-6E8A-4147-A177-3AD203B41FA5}">
                      <a16:colId xmlns:a16="http://schemas.microsoft.com/office/drawing/2014/main" val="1488069653"/>
                    </a:ext>
                  </a:extLst>
                </a:gridCol>
                <a:gridCol w="1097038">
                  <a:extLst>
                    <a:ext uri="{9D8B030D-6E8A-4147-A177-3AD203B41FA5}">
                      <a16:colId xmlns:a16="http://schemas.microsoft.com/office/drawing/2014/main" val="3786166315"/>
                    </a:ext>
                  </a:extLst>
                </a:gridCol>
                <a:gridCol w="1207218">
                  <a:extLst>
                    <a:ext uri="{9D8B030D-6E8A-4147-A177-3AD203B41FA5}">
                      <a16:colId xmlns:a16="http://schemas.microsoft.com/office/drawing/2014/main" val="4213633195"/>
                    </a:ext>
                  </a:extLst>
                </a:gridCol>
              </a:tblGrid>
              <a:tr h="36000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800" b="1" baseline="0" dirty="0">
                          <a:solidFill>
                            <a:schemeClr val="bg1"/>
                          </a:solidFill>
                        </a:rPr>
                        <a:t>A</a:t>
                      </a:r>
                      <a:endParaRPr lang="pl-PL" b="1" baseline="0"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BACC6"/>
                    </a:solidFill>
                  </a:tcPr>
                </a:tc>
                <a:tc hMerge="1">
                  <a:txBody>
                    <a:bodyPr/>
                    <a:lstStyle/>
                    <a:p>
                      <a:endParaRPr lang="en-GB"/>
                    </a:p>
                  </a:txBody>
                  <a:tcPr/>
                </a:tc>
                <a:tc gridSpan="2">
                  <a:txBody>
                    <a:bodyPr/>
                    <a:lstStyle/>
                    <a:p>
                      <a:pPr algn="ctr"/>
                      <a:r>
                        <a:rPr lang="pl-PL" sz="1600" b="1" baseline="0" dirty="0">
                          <a:solidFill>
                            <a:schemeClr val="bg1"/>
                          </a:solidFill>
                        </a:rPr>
                        <a:t>P</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BACC6"/>
                    </a:solidFill>
                  </a:tcPr>
                </a:tc>
                <a:tc hMerge="1">
                  <a:txBody>
                    <a:bodyPr/>
                    <a:lstStyle/>
                    <a:p>
                      <a:endParaRPr lang="pl-PL" sz="1600" dirty="0"/>
                    </a:p>
                  </a:txBody>
                  <a:tcPr/>
                </a:tc>
                <a:extLst>
                  <a:ext uri="{0D108BD9-81ED-4DB2-BD59-A6C34878D82A}">
                    <a16:rowId xmlns:a16="http://schemas.microsoft.com/office/drawing/2014/main" val="2957191623"/>
                  </a:ext>
                </a:extLst>
              </a:tr>
              <a:tr h="4860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sz="1200" dirty="0"/>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pl-PL" sz="1200" dirty="0"/>
                    </a:p>
                  </a:txBody>
                  <a:tcPr marL="36000" marR="36000" marT="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dirty="0"/>
                        <a:t>kapitał akcyjny</a:t>
                      </a:r>
                    </a:p>
                  </a:txBody>
                  <a:tcPr marL="36000" marR="36000" marT="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pl-PL" sz="1200" dirty="0"/>
                        <a:t>1 000 000</a:t>
                      </a:r>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20622610"/>
                  </a:ext>
                </a:extLst>
              </a:tr>
              <a:tr h="5275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dirty="0"/>
                        <a:t>środki pieniężne</a:t>
                      </a:r>
                    </a:p>
                    <a:p>
                      <a:pPr algn="l"/>
                      <a:endParaRPr lang="pl-PL" sz="1200" dirty="0"/>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dirty="0"/>
                        <a:t>3 200 000</a:t>
                      </a:r>
                    </a:p>
                    <a:p>
                      <a:pPr algn="r"/>
                      <a:endParaRPr lang="pl-PL" sz="1200" dirty="0"/>
                    </a:p>
                  </a:txBody>
                  <a:tcPr marL="36000" marR="36000" marT="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dirty="0"/>
                        <a:t>zobowiązania</a:t>
                      </a:r>
                    </a:p>
                  </a:txBody>
                  <a:tcPr marL="36000" marR="36000" marT="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pl-PL" sz="1200" dirty="0"/>
                        <a:t>2 000 000</a:t>
                      </a:r>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61154743"/>
                  </a:ext>
                </a:extLst>
              </a:tr>
              <a:tr h="523909">
                <a:tc gridSpan="2">
                  <a:txBody>
                    <a:bodyPr/>
                    <a:lstStyle/>
                    <a:p>
                      <a:pPr algn="r"/>
                      <a:endParaRPr lang="pl-PL" sz="1200" dirty="0"/>
                    </a:p>
                  </a:txBody>
                  <a:tcPr marL="36000" marR="36000" marT="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dirty="0"/>
                        <a:t>zysk</a:t>
                      </a:r>
                    </a:p>
                  </a:txBody>
                  <a:tcPr marL="36000" marR="36000" marT="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pl-PL" sz="1200" dirty="0"/>
                        <a:t>200 000</a:t>
                      </a:r>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55002658"/>
                  </a:ext>
                </a:extLst>
              </a:tr>
            </a:tbl>
          </a:graphicData>
        </a:graphic>
      </p:graphicFrame>
      <p:sp>
        <p:nvSpPr>
          <p:cNvPr id="3" name="Slide Number Placeholder 2">
            <a:extLst>
              <a:ext uri="{FF2B5EF4-FFF2-40B4-BE49-F238E27FC236}">
                <a16:creationId xmlns:a16="http://schemas.microsoft.com/office/drawing/2014/main" id="{5F4A9AC1-3CCC-922B-D3B7-A8258392F0AE}"/>
              </a:ext>
            </a:extLst>
          </p:cNvPr>
          <p:cNvSpPr>
            <a:spLocks noGrp="1"/>
          </p:cNvSpPr>
          <p:nvPr>
            <p:ph type="sldNum" sz="quarter" idx="12"/>
          </p:nvPr>
        </p:nvSpPr>
        <p:spPr>
          <a:xfrm>
            <a:off x="8737600" y="6309320"/>
            <a:ext cx="2844800" cy="365125"/>
          </a:xfrm>
        </p:spPr>
        <p:txBody>
          <a:bodyPr/>
          <a:lstStyle/>
          <a:p>
            <a:fld id="{283F8499-ED5E-4FDE-9453-EC7FF485DDD6}" type="slidenum">
              <a:rPr lang="en-GB" smtClean="0"/>
              <a:pPr/>
              <a:t>13</a:t>
            </a:fld>
            <a:endParaRPr lang="en-GB"/>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ED4BCC46-5E2A-BDD7-F4DB-C6EEC0B527EC}"/>
                  </a:ext>
                </a:extLst>
              </p:cNvPr>
              <p:cNvSpPr txBox="1"/>
              <p:nvPr/>
            </p:nvSpPr>
            <p:spPr>
              <a:xfrm>
                <a:off x="3179676" y="4194154"/>
                <a:ext cx="540008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pl-PL" sz="1600" b="0" i="1" smtClean="0">
                          <a:latin typeface="Cambria Math" panose="02040503050406030204" pitchFamily="18" charset="0"/>
                        </a:rPr>
                        <m:t>1 000 000 −1 </m:t>
                      </m:r>
                      <m:r>
                        <a:rPr lang="pl-PL" sz="1600" b="0" i="1" smtClean="0">
                          <a:latin typeface="Cambria Math" panose="02040503050406030204" pitchFamily="18" charset="0"/>
                          <a:ea typeface="Cambria Math" panose="02040503050406030204" pitchFamily="18" charset="0"/>
                        </a:rPr>
                        <m:t>=999 999</m:t>
                      </m:r>
                    </m:oMath>
                  </m:oMathPara>
                </a14:m>
                <a:endParaRPr lang="en-GB" sz="1600" dirty="0">
                  <a:latin typeface="Arial" panose="020B0604020202020204" pitchFamily="34" charset="0"/>
                  <a:cs typeface="Arial" panose="020B0604020202020204" pitchFamily="34" charset="0"/>
                </a:endParaRPr>
              </a:p>
            </p:txBody>
          </p:sp>
        </mc:Choice>
        <mc:Fallback xmlns="">
          <p:sp>
            <p:nvSpPr>
              <p:cNvPr id="4" name="TextBox 3">
                <a:extLst>
                  <a:ext uri="{FF2B5EF4-FFF2-40B4-BE49-F238E27FC236}">
                    <a16:creationId xmlns:a16="http://schemas.microsoft.com/office/drawing/2014/main" id="{ED4BCC46-5E2A-BDD7-F4DB-C6EEC0B527EC}"/>
                  </a:ext>
                </a:extLst>
              </p:cNvPr>
              <p:cNvSpPr txBox="1">
                <a:spLocks noRot="1" noChangeAspect="1" noMove="1" noResize="1" noEditPoints="1" noAdjustHandles="1" noChangeArrowheads="1" noChangeShapeType="1" noTextEdit="1"/>
              </p:cNvSpPr>
              <p:nvPr/>
            </p:nvSpPr>
            <p:spPr>
              <a:xfrm>
                <a:off x="3179676" y="4194154"/>
                <a:ext cx="5400080" cy="338554"/>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9131FC31-2112-35CB-D5B4-8A5B6D018132}"/>
                  </a:ext>
                </a:extLst>
              </p:cNvPr>
              <p:cNvSpPr txBox="1"/>
              <p:nvPr/>
            </p:nvSpPr>
            <p:spPr>
              <a:xfrm>
                <a:off x="3863752" y="4594264"/>
                <a:ext cx="4464496" cy="8309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pl-PL" sz="1600" i="1" smtClean="0">
                          <a:latin typeface="Cambria Math" panose="02040503050406030204" pitchFamily="18" charset="0"/>
                        </a:rPr>
                        <m:t>999 999+200 000 </m:t>
                      </m:r>
                      <m:d>
                        <m:dPr>
                          <m:ctrlPr>
                            <a:rPr lang="pl-PL" sz="1600" i="1">
                              <a:latin typeface="Cambria Math" panose="02040503050406030204" pitchFamily="18" charset="0"/>
                            </a:rPr>
                          </m:ctrlPr>
                        </m:dPr>
                        <m:e>
                          <m:r>
                            <m:rPr>
                              <m:sty m:val="p"/>
                            </m:rPr>
                            <a:rPr lang="pl-PL" sz="1600" i="0">
                              <a:latin typeface="Cambria Math" panose="02040503050406030204" pitchFamily="18" charset="0"/>
                            </a:rPr>
                            <m:t>zysk</m:t>
                          </m:r>
                        </m:e>
                      </m:d>
                    </m:oMath>
                  </m:oMathPara>
                </a14:m>
                <a:endParaRPr lang="pl-PL" sz="1600" dirty="0"/>
              </a:p>
              <a:p>
                <a:pPr lvl="4"/>
                <a14:m>
                  <m:oMathPara xmlns:m="http://schemas.openxmlformats.org/officeDocument/2006/math">
                    <m:oMathParaPr>
                      <m:jc m:val="centerGroup"/>
                    </m:oMathParaPr>
                    <m:oMath xmlns:m="http://schemas.openxmlformats.org/officeDocument/2006/math">
                      <m:r>
                        <a:rPr lang="pl-PL" sz="1600" i="1">
                          <a:latin typeface="Cambria Math" panose="02040503050406030204" pitchFamily="18" charset="0"/>
                        </a:rPr>
                        <m:t>− 100 000 </m:t>
                      </m:r>
                      <m:d>
                        <m:dPr>
                          <m:ctrlPr>
                            <a:rPr lang="pl-PL" sz="1600" i="1">
                              <a:latin typeface="Cambria Math" panose="02040503050406030204" pitchFamily="18" charset="0"/>
                            </a:rPr>
                          </m:ctrlPr>
                        </m:dPr>
                        <m:e>
                          <m:r>
                            <a:rPr lang="pl-PL" sz="1600" i="1">
                              <a:latin typeface="Cambria Math" panose="02040503050406030204" pitchFamily="18" charset="0"/>
                            </a:rPr>
                            <m:t>5% </m:t>
                          </m:r>
                          <m:r>
                            <a:rPr lang="pl-PL" sz="1600" i="1">
                              <a:latin typeface="Cambria Math" panose="02040503050406030204" pitchFamily="18" charset="0"/>
                            </a:rPr>
                            <m:t>𝑧</m:t>
                          </m:r>
                          <m:r>
                            <a:rPr lang="pl-PL" sz="1600" i="1">
                              <a:latin typeface="Cambria Math" panose="02040503050406030204" pitchFamily="18" charset="0"/>
                            </a:rPr>
                            <m:t> 2 000 000</m:t>
                          </m:r>
                        </m:e>
                      </m:d>
                    </m:oMath>
                  </m:oMathPara>
                </a14:m>
                <a:endParaRPr lang="pl-PL" sz="1600" dirty="0"/>
              </a:p>
              <a:p>
                <a:pPr algn="ctr"/>
                <a:r>
                  <a:rPr lang="pl-PL" sz="1600" b="1" dirty="0"/>
                  <a:t>1 099 999</a:t>
                </a:r>
                <a:endParaRPr lang="en-GB" sz="1600" b="1" dirty="0"/>
              </a:p>
            </p:txBody>
          </p:sp>
        </mc:Choice>
        <mc:Fallback xmlns="">
          <p:sp>
            <p:nvSpPr>
              <p:cNvPr id="5" name="TextBox 4">
                <a:extLst>
                  <a:ext uri="{FF2B5EF4-FFF2-40B4-BE49-F238E27FC236}">
                    <a16:creationId xmlns:a16="http://schemas.microsoft.com/office/drawing/2014/main" id="{9131FC31-2112-35CB-D5B4-8A5B6D018132}"/>
                  </a:ext>
                </a:extLst>
              </p:cNvPr>
              <p:cNvSpPr txBox="1">
                <a:spLocks noRot="1" noChangeAspect="1" noMove="1" noResize="1" noEditPoints="1" noAdjustHandles="1" noChangeArrowheads="1" noChangeShapeType="1" noTextEdit="1"/>
              </p:cNvSpPr>
              <p:nvPr/>
            </p:nvSpPr>
            <p:spPr>
              <a:xfrm>
                <a:off x="3863752" y="4594264"/>
                <a:ext cx="4464496" cy="830997"/>
              </a:xfrm>
              <a:prstGeom prst="rect">
                <a:avLst/>
              </a:prstGeom>
              <a:blipFill>
                <a:blip r:embed="rId3"/>
                <a:stretch>
                  <a:fillRect b="-8824"/>
                </a:stretch>
              </a:blipFill>
            </p:spPr>
            <p:txBody>
              <a:bodyPr/>
              <a:lstStyle/>
              <a:p>
                <a:r>
                  <a:rPr lang="en-GB">
                    <a:noFill/>
                  </a:rPr>
                  <a:t> </a:t>
                </a:r>
              </a:p>
            </p:txBody>
          </p:sp>
        </mc:Fallback>
      </mc:AlternateContent>
    </p:spTree>
    <p:extLst>
      <p:ext uri="{BB962C8B-B14F-4D97-AF65-F5344CB8AC3E}">
        <p14:creationId xmlns:p14="http://schemas.microsoft.com/office/powerpoint/2010/main" val="1598452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5E54AD-A684-BFE4-4A79-8A1FCEF68FC1}"/>
            </a:ext>
          </a:extLst>
        </p:cNvPr>
        <p:cNvGrpSpPr/>
        <p:nvPr/>
      </p:nvGrpSpPr>
      <p:grpSpPr>
        <a:xfrm>
          <a:off x="0" y="0"/>
          <a:ext cx="0" cy="0"/>
          <a:chOff x="0" y="0"/>
          <a:chExt cx="0" cy="0"/>
        </a:xfrm>
      </p:grpSpPr>
      <p:graphicFrame>
        <p:nvGraphicFramePr>
          <p:cNvPr id="9" name="Table 4">
            <a:extLst>
              <a:ext uri="{FF2B5EF4-FFF2-40B4-BE49-F238E27FC236}">
                <a16:creationId xmlns:a16="http://schemas.microsoft.com/office/drawing/2014/main" id="{8CA7F3E1-64C5-BA8E-A8DA-EBFF0BB7FB74}"/>
              </a:ext>
            </a:extLst>
          </p:cNvPr>
          <p:cNvGraphicFramePr>
            <a:graphicFrameLocks/>
          </p:cNvGraphicFramePr>
          <p:nvPr>
            <p:extLst>
              <p:ext uri="{D42A27DB-BD31-4B8C-83A1-F6EECF244321}">
                <p14:modId xmlns:p14="http://schemas.microsoft.com/office/powerpoint/2010/main" val="3937792735"/>
              </p:ext>
            </p:extLst>
          </p:nvPr>
        </p:nvGraphicFramePr>
        <p:xfrm>
          <a:off x="6494622" y="1628800"/>
          <a:ext cx="5148000" cy="1904400"/>
        </p:xfrm>
        <a:graphic>
          <a:graphicData uri="http://schemas.openxmlformats.org/drawingml/2006/table">
            <a:tbl>
              <a:tblPr firstRow="1" bandRow="1">
                <a:tableStyleId>{5A111915-BE36-4E01-A7E5-04B1672EAD32}</a:tableStyleId>
              </a:tblPr>
              <a:tblGrid>
                <a:gridCol w="1358930">
                  <a:extLst>
                    <a:ext uri="{9D8B030D-6E8A-4147-A177-3AD203B41FA5}">
                      <a16:colId xmlns:a16="http://schemas.microsoft.com/office/drawing/2014/main" val="3739893065"/>
                    </a:ext>
                  </a:extLst>
                </a:gridCol>
                <a:gridCol w="1092501">
                  <a:extLst>
                    <a:ext uri="{9D8B030D-6E8A-4147-A177-3AD203B41FA5}">
                      <a16:colId xmlns:a16="http://schemas.microsoft.com/office/drawing/2014/main" val="1488069653"/>
                    </a:ext>
                  </a:extLst>
                </a:gridCol>
                <a:gridCol w="1389138">
                  <a:extLst>
                    <a:ext uri="{9D8B030D-6E8A-4147-A177-3AD203B41FA5}">
                      <a16:colId xmlns:a16="http://schemas.microsoft.com/office/drawing/2014/main" val="3786166315"/>
                    </a:ext>
                  </a:extLst>
                </a:gridCol>
                <a:gridCol w="1307431">
                  <a:extLst>
                    <a:ext uri="{9D8B030D-6E8A-4147-A177-3AD203B41FA5}">
                      <a16:colId xmlns:a16="http://schemas.microsoft.com/office/drawing/2014/main" val="4213633195"/>
                    </a:ext>
                  </a:extLst>
                </a:gridCol>
              </a:tblGrid>
              <a:tr h="397952">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800" b="1" baseline="0" dirty="0">
                          <a:solidFill>
                            <a:schemeClr val="bg1"/>
                          </a:solidFill>
                        </a:rPr>
                        <a:t>A</a:t>
                      </a:r>
                      <a:endParaRPr lang="pl-PL" b="1" baseline="0"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BACC6"/>
                    </a:solidFill>
                  </a:tcPr>
                </a:tc>
                <a:tc hMerge="1">
                  <a:txBody>
                    <a:bodyPr/>
                    <a:lstStyle/>
                    <a:p>
                      <a:endParaRPr lang="en-GB"/>
                    </a:p>
                  </a:txBody>
                  <a:tcPr/>
                </a:tc>
                <a:tc gridSpan="2">
                  <a:txBody>
                    <a:bodyPr/>
                    <a:lstStyle/>
                    <a:p>
                      <a:pPr algn="ctr"/>
                      <a:r>
                        <a:rPr lang="pl-PL" sz="1600" b="1" baseline="0" dirty="0">
                          <a:solidFill>
                            <a:schemeClr val="bg1"/>
                          </a:solidFill>
                        </a:rPr>
                        <a:t>P</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BACC6"/>
                    </a:solidFill>
                  </a:tcPr>
                </a:tc>
                <a:tc hMerge="1">
                  <a:txBody>
                    <a:bodyPr/>
                    <a:lstStyle/>
                    <a:p>
                      <a:endParaRPr lang="pl-PL" sz="1600" dirty="0"/>
                    </a:p>
                  </a:txBody>
                  <a:tcPr/>
                </a:tc>
                <a:extLst>
                  <a:ext uri="{0D108BD9-81ED-4DB2-BD59-A6C34878D82A}">
                    <a16:rowId xmlns:a16="http://schemas.microsoft.com/office/drawing/2014/main" val="2957191623"/>
                  </a:ext>
                </a:extLst>
              </a:tr>
              <a:tr h="4759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dirty="0"/>
                        <a:t>środki pieniężne</a:t>
                      </a:r>
                    </a:p>
                    <a:p>
                      <a:pPr marL="0" marR="0" lvl="0" indent="0" algn="l" defTabSz="914400" rtl="0" eaLnBrk="1" fontAlgn="auto" latinLnBrk="0" hangingPunct="1">
                        <a:lnSpc>
                          <a:spcPct val="100000"/>
                        </a:lnSpc>
                        <a:spcBef>
                          <a:spcPts val="0"/>
                        </a:spcBef>
                        <a:spcAft>
                          <a:spcPts val="0"/>
                        </a:spcAft>
                        <a:buClrTx/>
                        <a:buSzTx/>
                        <a:buFontTx/>
                        <a:buNone/>
                        <a:tabLst/>
                        <a:defRPr/>
                      </a:pPr>
                      <a:endParaRPr lang="pl-PL" sz="1200" dirty="0"/>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dirty="0"/>
                        <a:t>518 001</a:t>
                      </a:r>
                    </a:p>
                  </a:txBody>
                  <a:tcPr marL="36000" marR="36000" marT="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dirty="0"/>
                        <a:t>kapitał zakładowy</a:t>
                      </a:r>
                    </a:p>
                  </a:txBody>
                  <a:tcPr marL="36000" marR="36000" marT="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pl-PL" sz="1200" dirty="0"/>
                        <a:t>18 001</a:t>
                      </a:r>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20622610"/>
                  </a:ext>
                </a:extLst>
              </a:tr>
              <a:tr h="476161">
                <a:tc>
                  <a:txBody>
                    <a:bodyPr/>
                    <a:lstStyle/>
                    <a:p>
                      <a:pPr algn="l"/>
                      <a:endParaRPr lang="pl-PL" sz="1200" dirty="0"/>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pl-PL" sz="1200" dirty="0"/>
                    </a:p>
                  </a:txBody>
                  <a:tcPr marL="36000" marR="36000" marT="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dirty="0"/>
                        <a:t>zobowiązania</a:t>
                      </a:r>
                    </a:p>
                  </a:txBody>
                  <a:tcPr marL="36000" marR="36000" marT="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pl-PL" sz="1200" dirty="0"/>
                        <a:t>500 000</a:t>
                      </a:r>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61154743"/>
                  </a:ext>
                </a:extLst>
              </a:tr>
              <a:tr h="554333">
                <a:tc gridSpan="2">
                  <a:txBody>
                    <a:bodyPr/>
                    <a:lstStyle/>
                    <a:p>
                      <a:pPr algn="r"/>
                      <a:endParaRPr lang="pl-PL" sz="1200" dirty="0"/>
                    </a:p>
                  </a:txBody>
                  <a:tcPr marL="36000" marR="36000" marT="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sz="1200" dirty="0"/>
                    </a:p>
                  </a:txBody>
                  <a:tcPr marL="36000" marR="36000" marT="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pl-PL" sz="1200" dirty="0"/>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55002658"/>
                  </a:ext>
                </a:extLst>
              </a:tr>
            </a:tbl>
          </a:graphicData>
        </a:graphic>
      </p:graphicFrame>
      <p:graphicFrame>
        <p:nvGraphicFramePr>
          <p:cNvPr id="14" name="Table 4">
            <a:extLst>
              <a:ext uri="{FF2B5EF4-FFF2-40B4-BE49-F238E27FC236}">
                <a16:creationId xmlns:a16="http://schemas.microsoft.com/office/drawing/2014/main" id="{C22167BA-A20E-1ADF-2823-B603C3BAD7C1}"/>
              </a:ext>
            </a:extLst>
          </p:cNvPr>
          <p:cNvGraphicFramePr>
            <a:graphicFrameLocks/>
          </p:cNvGraphicFramePr>
          <p:nvPr>
            <p:extLst>
              <p:ext uri="{D42A27DB-BD31-4B8C-83A1-F6EECF244321}">
                <p14:modId xmlns:p14="http://schemas.microsoft.com/office/powerpoint/2010/main" val="2013226957"/>
              </p:ext>
            </p:extLst>
          </p:nvPr>
        </p:nvGraphicFramePr>
        <p:xfrm>
          <a:off x="574491" y="1628800"/>
          <a:ext cx="5210370" cy="1903185"/>
        </p:xfrm>
        <a:graphic>
          <a:graphicData uri="http://schemas.openxmlformats.org/drawingml/2006/table">
            <a:tbl>
              <a:tblPr firstRow="1" bandRow="1">
                <a:tableStyleId>{5A111915-BE36-4E01-A7E5-04B1672EAD32}</a:tableStyleId>
              </a:tblPr>
              <a:tblGrid>
                <a:gridCol w="1457284">
                  <a:extLst>
                    <a:ext uri="{9D8B030D-6E8A-4147-A177-3AD203B41FA5}">
                      <a16:colId xmlns:a16="http://schemas.microsoft.com/office/drawing/2014/main" val="3739893065"/>
                    </a:ext>
                  </a:extLst>
                </a:gridCol>
                <a:gridCol w="1038485">
                  <a:extLst>
                    <a:ext uri="{9D8B030D-6E8A-4147-A177-3AD203B41FA5}">
                      <a16:colId xmlns:a16="http://schemas.microsoft.com/office/drawing/2014/main" val="1488069653"/>
                    </a:ext>
                  </a:extLst>
                </a:gridCol>
                <a:gridCol w="1418457">
                  <a:extLst>
                    <a:ext uri="{9D8B030D-6E8A-4147-A177-3AD203B41FA5}">
                      <a16:colId xmlns:a16="http://schemas.microsoft.com/office/drawing/2014/main" val="3786166315"/>
                    </a:ext>
                  </a:extLst>
                </a:gridCol>
                <a:gridCol w="1296144">
                  <a:extLst>
                    <a:ext uri="{9D8B030D-6E8A-4147-A177-3AD203B41FA5}">
                      <a16:colId xmlns:a16="http://schemas.microsoft.com/office/drawing/2014/main" val="4213633195"/>
                    </a:ext>
                  </a:extLst>
                </a:gridCol>
              </a:tblGrid>
              <a:tr h="36000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800" b="1" baseline="0" dirty="0">
                          <a:solidFill>
                            <a:schemeClr val="bg1"/>
                          </a:solidFill>
                        </a:rPr>
                        <a:t>A</a:t>
                      </a:r>
                      <a:endParaRPr lang="pl-PL" b="1" baseline="0"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BACC6"/>
                    </a:solidFill>
                  </a:tcPr>
                </a:tc>
                <a:tc hMerge="1">
                  <a:txBody>
                    <a:bodyPr/>
                    <a:lstStyle/>
                    <a:p>
                      <a:endParaRPr lang="en-GB"/>
                    </a:p>
                  </a:txBody>
                  <a:tcPr/>
                </a:tc>
                <a:tc gridSpan="2">
                  <a:txBody>
                    <a:bodyPr/>
                    <a:lstStyle/>
                    <a:p>
                      <a:pPr algn="ctr"/>
                      <a:r>
                        <a:rPr lang="pl-PL" sz="1600" b="1" baseline="0" dirty="0">
                          <a:solidFill>
                            <a:schemeClr val="bg1"/>
                          </a:solidFill>
                        </a:rPr>
                        <a:t>P</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BACC6"/>
                    </a:solidFill>
                  </a:tcPr>
                </a:tc>
                <a:tc hMerge="1">
                  <a:txBody>
                    <a:bodyPr/>
                    <a:lstStyle/>
                    <a:p>
                      <a:endParaRPr lang="pl-PL" sz="1600" dirty="0"/>
                    </a:p>
                  </a:txBody>
                  <a:tcPr/>
                </a:tc>
                <a:extLst>
                  <a:ext uri="{0D108BD9-81ED-4DB2-BD59-A6C34878D82A}">
                    <a16:rowId xmlns:a16="http://schemas.microsoft.com/office/drawing/2014/main" val="2957191623"/>
                  </a:ext>
                </a:extLst>
              </a:tr>
              <a:tr h="4860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dirty="0"/>
                        <a:t>środki pieniężne</a:t>
                      </a:r>
                    </a:p>
                    <a:p>
                      <a:pPr marL="0" marR="0" lvl="0" indent="0" algn="l" defTabSz="914400" rtl="0" eaLnBrk="1" fontAlgn="auto" latinLnBrk="0" hangingPunct="1">
                        <a:lnSpc>
                          <a:spcPct val="100000"/>
                        </a:lnSpc>
                        <a:spcBef>
                          <a:spcPts val="0"/>
                        </a:spcBef>
                        <a:spcAft>
                          <a:spcPts val="0"/>
                        </a:spcAft>
                        <a:buClrTx/>
                        <a:buSzTx/>
                        <a:buFontTx/>
                        <a:buNone/>
                        <a:tabLst/>
                        <a:defRPr/>
                      </a:pPr>
                      <a:endParaRPr lang="pl-PL" sz="1200" dirty="0"/>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dirty="0"/>
                        <a:t>610 000</a:t>
                      </a:r>
                    </a:p>
                    <a:p>
                      <a:pPr marL="0" marR="0" lvl="0" indent="0" algn="r" defTabSz="914400" rtl="0" eaLnBrk="1" fontAlgn="auto" latinLnBrk="0" hangingPunct="1">
                        <a:lnSpc>
                          <a:spcPct val="100000"/>
                        </a:lnSpc>
                        <a:spcBef>
                          <a:spcPts val="0"/>
                        </a:spcBef>
                        <a:spcAft>
                          <a:spcPts val="0"/>
                        </a:spcAft>
                        <a:buClrTx/>
                        <a:buSzTx/>
                        <a:buFontTx/>
                        <a:buNone/>
                        <a:tabLst/>
                        <a:defRPr/>
                      </a:pPr>
                      <a:endParaRPr lang="pl-PL" sz="1200" dirty="0"/>
                    </a:p>
                  </a:txBody>
                  <a:tcPr marL="36000" marR="36000" marT="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dirty="0"/>
                        <a:t>kapitał zakładowy</a:t>
                      </a:r>
                    </a:p>
                  </a:txBody>
                  <a:tcPr marL="36000" marR="36000" marT="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pl-PL" sz="1200" dirty="0"/>
                        <a:t>10 000</a:t>
                      </a:r>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20622610"/>
                  </a:ext>
                </a:extLst>
              </a:tr>
              <a:tr h="527505">
                <a:tc>
                  <a:txBody>
                    <a:bodyPr/>
                    <a:lstStyle/>
                    <a:p>
                      <a:pPr algn="l"/>
                      <a:endParaRPr lang="pl-PL" sz="1200" dirty="0"/>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pl-PL" sz="1200" dirty="0"/>
                    </a:p>
                  </a:txBody>
                  <a:tcPr marL="36000" marR="36000" marT="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dirty="0"/>
                        <a:t>zobowiązania</a:t>
                      </a:r>
                    </a:p>
                  </a:txBody>
                  <a:tcPr marL="36000" marR="36000" marT="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pl-PL" sz="1200" dirty="0"/>
                        <a:t>500 000</a:t>
                      </a:r>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61154743"/>
                  </a:ext>
                </a:extLst>
              </a:tr>
              <a:tr h="523909">
                <a:tc gridSpan="2">
                  <a:txBody>
                    <a:bodyPr/>
                    <a:lstStyle/>
                    <a:p>
                      <a:pPr algn="r"/>
                      <a:endParaRPr lang="pl-PL" sz="1200" dirty="0"/>
                    </a:p>
                  </a:txBody>
                  <a:tcPr marL="36000" marR="36000" marT="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dirty="0"/>
                        <a:t>zysk</a:t>
                      </a:r>
                    </a:p>
                  </a:txBody>
                  <a:tcPr marL="36000" marR="36000" marT="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pl-PL" sz="1200" dirty="0"/>
                        <a:t>100 000</a:t>
                      </a:r>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55002658"/>
                  </a:ext>
                </a:extLst>
              </a:tr>
            </a:tbl>
          </a:graphicData>
        </a:graphic>
      </p:graphicFrame>
      <p:sp>
        <p:nvSpPr>
          <p:cNvPr id="3" name="Slide Number Placeholder 2">
            <a:extLst>
              <a:ext uri="{FF2B5EF4-FFF2-40B4-BE49-F238E27FC236}">
                <a16:creationId xmlns:a16="http://schemas.microsoft.com/office/drawing/2014/main" id="{AC1BFABF-D174-4003-1A79-68204A64F9E7}"/>
              </a:ext>
            </a:extLst>
          </p:cNvPr>
          <p:cNvSpPr>
            <a:spLocks noGrp="1"/>
          </p:cNvSpPr>
          <p:nvPr>
            <p:ph type="sldNum" sz="quarter" idx="12"/>
          </p:nvPr>
        </p:nvSpPr>
        <p:spPr>
          <a:xfrm>
            <a:off x="8737600" y="6309320"/>
            <a:ext cx="2844800" cy="365125"/>
          </a:xfrm>
        </p:spPr>
        <p:txBody>
          <a:bodyPr/>
          <a:lstStyle/>
          <a:p>
            <a:fld id="{283F8499-ED5E-4FDE-9453-EC7FF485DDD6}" type="slidenum">
              <a:rPr lang="en-GB" smtClean="0"/>
              <a:pPr/>
              <a:t>14</a:t>
            </a:fld>
            <a:endParaRPr lang="en-GB"/>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E0356A19-FF58-2A39-0BCB-35B87ABF2A36}"/>
                  </a:ext>
                </a:extLst>
              </p:cNvPr>
              <p:cNvSpPr txBox="1"/>
              <p:nvPr/>
            </p:nvSpPr>
            <p:spPr>
              <a:xfrm>
                <a:off x="3337520" y="4219502"/>
                <a:ext cx="540008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pl-PL" sz="1600" b="0" i="1" smtClean="0">
                          <a:latin typeface="Cambria Math" panose="02040503050406030204" pitchFamily="18" charset="0"/>
                        </a:rPr>
                        <m:t>1 0 000 −1 </m:t>
                      </m:r>
                      <m:r>
                        <a:rPr lang="pl-PL" sz="1600" b="0" i="1" smtClean="0">
                          <a:latin typeface="Cambria Math" panose="02040503050406030204" pitchFamily="18" charset="0"/>
                          <a:ea typeface="Cambria Math" panose="02040503050406030204" pitchFamily="18" charset="0"/>
                        </a:rPr>
                        <m:t>=9 999</m:t>
                      </m:r>
                    </m:oMath>
                  </m:oMathPara>
                </a14:m>
                <a:endParaRPr lang="en-GB" sz="1600" dirty="0">
                  <a:latin typeface="Arial" panose="020B0604020202020204" pitchFamily="34" charset="0"/>
                  <a:cs typeface="Arial" panose="020B0604020202020204" pitchFamily="34" charset="0"/>
                </a:endParaRPr>
              </a:p>
            </p:txBody>
          </p:sp>
        </mc:Choice>
        <mc:Fallback xmlns="">
          <p:sp>
            <p:nvSpPr>
              <p:cNvPr id="4" name="TextBox 3">
                <a:extLst>
                  <a:ext uri="{FF2B5EF4-FFF2-40B4-BE49-F238E27FC236}">
                    <a16:creationId xmlns:a16="http://schemas.microsoft.com/office/drawing/2014/main" id="{E0356A19-FF58-2A39-0BCB-35B87ABF2A36}"/>
                  </a:ext>
                </a:extLst>
              </p:cNvPr>
              <p:cNvSpPr txBox="1">
                <a:spLocks noRot="1" noChangeAspect="1" noMove="1" noResize="1" noEditPoints="1" noAdjustHandles="1" noChangeArrowheads="1" noChangeShapeType="1" noTextEdit="1"/>
              </p:cNvSpPr>
              <p:nvPr/>
            </p:nvSpPr>
            <p:spPr>
              <a:xfrm>
                <a:off x="3337520" y="4219502"/>
                <a:ext cx="5400080" cy="338554"/>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24D14752-E994-6F54-3F3C-291BE30157F5}"/>
                  </a:ext>
                </a:extLst>
              </p:cNvPr>
              <p:cNvSpPr txBox="1"/>
              <p:nvPr/>
            </p:nvSpPr>
            <p:spPr>
              <a:xfrm>
                <a:off x="3863752" y="4594264"/>
                <a:ext cx="4464496" cy="1077218"/>
              </a:xfrm>
              <a:prstGeom prst="rect">
                <a:avLst/>
              </a:prstGeom>
              <a:noFill/>
            </p:spPr>
            <p:txBody>
              <a:bodyPr wrap="square" rtlCol="0">
                <a:spAutoFit/>
              </a:bodyPr>
              <a:lstStyle/>
              <a:p>
                <a:pPr lvl="3"/>
                <a14:m>
                  <m:oMathPara xmlns:m="http://schemas.openxmlformats.org/officeDocument/2006/math">
                    <m:oMathParaPr>
                      <m:jc m:val="centerGroup"/>
                    </m:oMathParaPr>
                    <m:oMath xmlns:m="http://schemas.openxmlformats.org/officeDocument/2006/math">
                      <m:r>
                        <a:rPr lang="pl-PL" sz="1600" i="1" smtClean="0">
                          <a:latin typeface="Cambria Math" panose="02040503050406030204" pitchFamily="18" charset="0"/>
                        </a:rPr>
                        <m:t>9 999+</m:t>
                      </m:r>
                      <m:r>
                        <a:rPr lang="pl-PL" sz="1600" b="0" i="1" smtClean="0">
                          <a:latin typeface="Cambria Math" panose="02040503050406030204" pitchFamily="18" charset="0"/>
                        </a:rPr>
                        <m:t>1</m:t>
                      </m:r>
                      <m:r>
                        <a:rPr lang="pl-PL" sz="1600" i="1" smtClean="0">
                          <a:latin typeface="Cambria Math" panose="02040503050406030204" pitchFamily="18" charset="0"/>
                        </a:rPr>
                        <m:t>00 000 </m:t>
                      </m:r>
                      <m:d>
                        <m:dPr>
                          <m:ctrlPr>
                            <a:rPr lang="pl-PL" sz="1600" i="1">
                              <a:latin typeface="Cambria Math" panose="02040503050406030204" pitchFamily="18" charset="0"/>
                            </a:rPr>
                          </m:ctrlPr>
                        </m:dPr>
                        <m:e>
                          <m:r>
                            <m:rPr>
                              <m:sty m:val="p"/>
                            </m:rPr>
                            <a:rPr lang="pl-PL" sz="1600" i="0">
                              <a:latin typeface="Cambria Math" panose="02040503050406030204" pitchFamily="18" charset="0"/>
                            </a:rPr>
                            <m:t>zysk</m:t>
                          </m:r>
                        </m:e>
                      </m:d>
                    </m:oMath>
                  </m:oMathPara>
                </a14:m>
                <a:endParaRPr lang="pl-PL" sz="1600" dirty="0"/>
              </a:p>
              <a:p>
                <a:pPr lvl="4"/>
                <a:r>
                  <a:rPr lang="pl-PL" sz="1600" dirty="0"/>
                  <a:t>  </a:t>
                </a:r>
                <a14:m>
                  <m:oMath xmlns:m="http://schemas.openxmlformats.org/officeDocument/2006/math">
                    <m:r>
                      <a:rPr lang="pl-PL" sz="1600" i="1">
                        <a:latin typeface="Cambria Math" panose="02040503050406030204" pitchFamily="18" charset="0"/>
                      </a:rPr>
                      <m:t>− 10 000</m:t>
                    </m:r>
                  </m:oMath>
                </a14:m>
                <a:endParaRPr lang="pl-PL" sz="1600" dirty="0"/>
              </a:p>
              <a:p>
                <a:pPr lvl="4"/>
                <a:r>
                  <a:rPr lang="pl-PL" sz="1600" b="0" dirty="0"/>
                  <a:t>  </a:t>
                </a:r>
                <a14:m>
                  <m:oMath xmlns:m="http://schemas.openxmlformats.org/officeDocument/2006/math">
                    <m:r>
                      <a:rPr lang="pl-PL" sz="1600" b="0" i="1" smtClean="0">
                        <a:latin typeface="Cambria Math" panose="02040503050406030204" pitchFamily="18" charset="0"/>
                      </a:rPr>
                      <m:t>− 8 000</m:t>
                    </m:r>
                  </m:oMath>
                </a14:m>
                <a:endParaRPr lang="pl-PL" sz="1600" dirty="0"/>
              </a:p>
              <a:p>
                <a:pPr lvl="4"/>
                <a:r>
                  <a:rPr lang="pl-PL" sz="1600" b="1" dirty="0"/>
                  <a:t>91 999</a:t>
                </a:r>
                <a:endParaRPr lang="en-GB" sz="1600" b="1" dirty="0"/>
              </a:p>
            </p:txBody>
          </p:sp>
        </mc:Choice>
        <mc:Fallback xmlns="">
          <p:sp>
            <p:nvSpPr>
              <p:cNvPr id="5" name="TextBox 4">
                <a:extLst>
                  <a:ext uri="{FF2B5EF4-FFF2-40B4-BE49-F238E27FC236}">
                    <a16:creationId xmlns:a16="http://schemas.microsoft.com/office/drawing/2014/main" id="{24D14752-E994-6F54-3F3C-291BE30157F5}"/>
                  </a:ext>
                </a:extLst>
              </p:cNvPr>
              <p:cNvSpPr txBox="1">
                <a:spLocks noRot="1" noChangeAspect="1" noMove="1" noResize="1" noEditPoints="1" noAdjustHandles="1" noChangeArrowheads="1" noChangeShapeType="1" noTextEdit="1"/>
              </p:cNvSpPr>
              <p:nvPr/>
            </p:nvSpPr>
            <p:spPr>
              <a:xfrm>
                <a:off x="3863752" y="4594264"/>
                <a:ext cx="4464496" cy="1077218"/>
              </a:xfrm>
              <a:prstGeom prst="rect">
                <a:avLst/>
              </a:prstGeom>
              <a:blipFill>
                <a:blip r:embed="rId3"/>
                <a:stretch>
                  <a:fillRect b="-6818"/>
                </a:stretch>
              </a:blipFill>
            </p:spPr>
            <p:txBody>
              <a:bodyPr/>
              <a:lstStyle/>
              <a:p>
                <a:r>
                  <a:rPr lang="en-GB">
                    <a:noFill/>
                  </a:rPr>
                  <a:t> </a:t>
                </a:r>
              </a:p>
            </p:txBody>
          </p:sp>
        </mc:Fallback>
      </mc:AlternateContent>
    </p:spTree>
    <p:extLst>
      <p:ext uri="{BB962C8B-B14F-4D97-AF65-F5344CB8AC3E}">
        <p14:creationId xmlns:p14="http://schemas.microsoft.com/office/powerpoint/2010/main" val="2405177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F4B6BB-21C2-B5E0-98D8-09A8C9513730}"/>
            </a:ext>
          </a:extLst>
        </p:cNvPr>
        <p:cNvGrpSpPr/>
        <p:nvPr/>
      </p:nvGrpSpPr>
      <p:grpSpPr>
        <a:xfrm>
          <a:off x="0" y="0"/>
          <a:ext cx="0" cy="0"/>
          <a:chOff x="0" y="0"/>
          <a:chExt cx="0" cy="0"/>
        </a:xfrm>
      </p:grpSpPr>
      <p:graphicFrame>
        <p:nvGraphicFramePr>
          <p:cNvPr id="14" name="Table 4">
            <a:extLst>
              <a:ext uri="{FF2B5EF4-FFF2-40B4-BE49-F238E27FC236}">
                <a16:creationId xmlns:a16="http://schemas.microsoft.com/office/drawing/2014/main" id="{22701847-9F2D-3E09-179C-50F83D647E0A}"/>
              </a:ext>
            </a:extLst>
          </p:cNvPr>
          <p:cNvGraphicFramePr>
            <a:graphicFrameLocks/>
          </p:cNvGraphicFramePr>
          <p:nvPr>
            <p:extLst>
              <p:ext uri="{D42A27DB-BD31-4B8C-83A1-F6EECF244321}">
                <p14:modId xmlns:p14="http://schemas.microsoft.com/office/powerpoint/2010/main" val="723953547"/>
              </p:ext>
            </p:extLst>
          </p:nvPr>
        </p:nvGraphicFramePr>
        <p:xfrm>
          <a:off x="2711625" y="836712"/>
          <a:ext cx="7416823" cy="2427094"/>
        </p:xfrm>
        <a:graphic>
          <a:graphicData uri="http://schemas.openxmlformats.org/drawingml/2006/table">
            <a:tbl>
              <a:tblPr firstRow="1" bandRow="1">
                <a:tableStyleId>{5A111915-BE36-4E01-A7E5-04B1672EAD32}</a:tableStyleId>
              </a:tblPr>
              <a:tblGrid>
                <a:gridCol w="1776330">
                  <a:extLst>
                    <a:ext uri="{9D8B030D-6E8A-4147-A177-3AD203B41FA5}">
                      <a16:colId xmlns:a16="http://schemas.microsoft.com/office/drawing/2014/main" val="3739893065"/>
                    </a:ext>
                  </a:extLst>
                </a:gridCol>
                <a:gridCol w="298076">
                  <a:extLst>
                    <a:ext uri="{9D8B030D-6E8A-4147-A177-3AD203B41FA5}">
                      <a16:colId xmlns:a16="http://schemas.microsoft.com/office/drawing/2014/main" val="2539340421"/>
                    </a:ext>
                  </a:extLst>
                </a:gridCol>
                <a:gridCol w="1478256">
                  <a:extLst>
                    <a:ext uri="{9D8B030D-6E8A-4147-A177-3AD203B41FA5}">
                      <a16:colId xmlns:a16="http://schemas.microsoft.com/office/drawing/2014/main" val="1488069653"/>
                    </a:ext>
                  </a:extLst>
                </a:gridCol>
                <a:gridCol w="2019135">
                  <a:extLst>
                    <a:ext uri="{9D8B030D-6E8A-4147-A177-3AD203B41FA5}">
                      <a16:colId xmlns:a16="http://schemas.microsoft.com/office/drawing/2014/main" val="3786166315"/>
                    </a:ext>
                  </a:extLst>
                </a:gridCol>
                <a:gridCol w="1845026">
                  <a:extLst>
                    <a:ext uri="{9D8B030D-6E8A-4147-A177-3AD203B41FA5}">
                      <a16:colId xmlns:a16="http://schemas.microsoft.com/office/drawing/2014/main" val="4213633195"/>
                    </a:ext>
                  </a:extLst>
                </a:gridCol>
              </a:tblGrid>
              <a:tr h="360000">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800" b="1" baseline="0" dirty="0">
                          <a:solidFill>
                            <a:schemeClr val="bg1"/>
                          </a:solidFill>
                        </a:rPr>
                        <a:t>A</a:t>
                      </a:r>
                      <a:endParaRPr lang="pl-PL" b="1" baseline="0"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BACC6"/>
                    </a:solidFill>
                  </a:tcPr>
                </a:tc>
                <a:tc hMerge="1">
                  <a:txBody>
                    <a:bodyPr/>
                    <a:lstStyle/>
                    <a:p>
                      <a:endParaRPr lang="en-GB"/>
                    </a:p>
                  </a:txBody>
                  <a:tcPr/>
                </a:tc>
                <a:tc hMerge="1">
                  <a:txBody>
                    <a:bodyPr/>
                    <a:lstStyle/>
                    <a:p>
                      <a:endParaRPr lang="en-GB"/>
                    </a:p>
                  </a:txBody>
                  <a:tcPr/>
                </a:tc>
                <a:tc gridSpan="2">
                  <a:txBody>
                    <a:bodyPr/>
                    <a:lstStyle/>
                    <a:p>
                      <a:pPr algn="ctr"/>
                      <a:r>
                        <a:rPr lang="pl-PL" sz="1600" b="1" baseline="0" dirty="0">
                          <a:solidFill>
                            <a:schemeClr val="bg1"/>
                          </a:solidFill>
                        </a:rPr>
                        <a:t>P</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BACC6"/>
                    </a:solidFill>
                  </a:tcPr>
                </a:tc>
                <a:tc hMerge="1">
                  <a:txBody>
                    <a:bodyPr/>
                    <a:lstStyle/>
                    <a:p>
                      <a:endParaRPr lang="pl-PL" sz="1600" dirty="0"/>
                    </a:p>
                  </a:txBody>
                  <a:tcPr/>
                </a:tc>
                <a:extLst>
                  <a:ext uri="{0D108BD9-81ED-4DB2-BD59-A6C34878D82A}">
                    <a16:rowId xmlns:a16="http://schemas.microsoft.com/office/drawing/2014/main" val="2957191623"/>
                  </a:ext>
                </a:extLst>
              </a:tr>
              <a:tr h="486011">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dirty="0"/>
                        <a:t>środki pieniężne</a:t>
                      </a:r>
                    </a:p>
                    <a:p>
                      <a:pPr marL="0" marR="0" lvl="0" indent="0" algn="l" defTabSz="914400" rtl="0" eaLnBrk="1" fontAlgn="auto" latinLnBrk="0" hangingPunct="1">
                        <a:lnSpc>
                          <a:spcPct val="100000"/>
                        </a:lnSpc>
                        <a:spcBef>
                          <a:spcPts val="0"/>
                        </a:spcBef>
                        <a:spcAft>
                          <a:spcPts val="0"/>
                        </a:spcAft>
                        <a:buClrTx/>
                        <a:buSzTx/>
                        <a:buFontTx/>
                        <a:buNone/>
                        <a:tabLst/>
                        <a:defRPr/>
                      </a:pPr>
                      <a:endParaRPr lang="pl-PL" sz="1200" dirty="0"/>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dirty="0"/>
                        <a:t>568 000</a:t>
                      </a:r>
                    </a:p>
                    <a:p>
                      <a:pPr marL="0" marR="0" lvl="0" indent="0" algn="r" defTabSz="914400" rtl="0" eaLnBrk="1" fontAlgn="auto" latinLnBrk="0" hangingPunct="1">
                        <a:lnSpc>
                          <a:spcPct val="100000"/>
                        </a:lnSpc>
                        <a:spcBef>
                          <a:spcPts val="0"/>
                        </a:spcBef>
                        <a:spcAft>
                          <a:spcPts val="0"/>
                        </a:spcAft>
                        <a:buClrTx/>
                        <a:buSzTx/>
                        <a:buFontTx/>
                        <a:buNone/>
                        <a:tabLst/>
                        <a:defRPr/>
                      </a:pPr>
                      <a:endParaRPr lang="pl-PL" sz="1200" dirty="0"/>
                    </a:p>
                  </a:txBody>
                  <a:tcPr marL="36000" marR="36000" marT="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dirty="0"/>
                        <a:t>kapitał zakładowy</a:t>
                      </a:r>
                    </a:p>
                  </a:txBody>
                  <a:tcPr marL="36000" marR="36000" marT="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pl-PL" sz="1200" dirty="0"/>
                        <a:t>18 000</a:t>
                      </a:r>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20622610"/>
                  </a:ext>
                </a:extLst>
              </a:tr>
              <a:tr h="527505">
                <a:tc gridSpan="2">
                  <a:txBody>
                    <a:bodyPr/>
                    <a:lstStyle/>
                    <a:p>
                      <a:pPr algn="l"/>
                      <a:endParaRPr lang="pl-PL" sz="1200" dirty="0"/>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a:txBody>
                    <a:bodyPr/>
                    <a:lstStyle/>
                    <a:p>
                      <a:pPr algn="r"/>
                      <a:endParaRPr lang="pl-PL" sz="1200" dirty="0"/>
                    </a:p>
                  </a:txBody>
                  <a:tcPr marL="36000" marR="36000" marT="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dirty="0"/>
                        <a:t>kapitał rezerwowy</a:t>
                      </a:r>
                    </a:p>
                  </a:txBody>
                  <a:tcPr marL="36000" marR="36000" marT="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pl-PL" sz="1200" dirty="0"/>
                        <a:t>100 000</a:t>
                      </a:r>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61154743"/>
                  </a:ext>
                </a:extLst>
              </a:tr>
              <a:tr h="523909">
                <a:tc gridSpan="3">
                  <a:txBody>
                    <a:bodyPr/>
                    <a:lstStyle/>
                    <a:p>
                      <a:pPr algn="l"/>
                      <a:endParaRPr lang="pl-PL" sz="1200" dirty="0"/>
                    </a:p>
                  </a:txBody>
                  <a:tcPr marL="36000" marR="36000" marT="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dirty="0"/>
                        <a:t>zobowiązania</a:t>
                      </a:r>
                    </a:p>
                  </a:txBody>
                  <a:tcPr marL="36000" marR="36000" marT="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pl-PL" sz="1200" dirty="0"/>
                        <a:t>500 000</a:t>
                      </a:r>
                    </a:p>
                    <a:p>
                      <a:pPr algn="r"/>
                      <a:endParaRPr lang="pl-PL" sz="1200" dirty="0"/>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55002658"/>
                  </a:ext>
                </a:extLst>
              </a:tr>
              <a:tr h="523909">
                <a:tc>
                  <a:txBody>
                    <a:bodyPr/>
                    <a:lstStyle/>
                    <a:p>
                      <a:pPr algn="l"/>
                      <a:r>
                        <a:rPr lang="pl-PL" sz="1200" dirty="0"/>
                        <a:t>strata</a:t>
                      </a:r>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r"/>
                      <a:r>
                        <a:rPr lang="pl-PL" sz="1200" dirty="0"/>
                        <a:t>50 000</a:t>
                      </a:r>
                    </a:p>
                  </a:txBody>
                  <a:tcPr marL="36000" marR="36000" marT="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sz="1200" dirty="0"/>
                    </a:p>
                  </a:txBody>
                  <a:tcPr marL="36000" marR="36000" marT="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pl-PL" sz="1200" dirty="0"/>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58650861"/>
                  </a:ext>
                </a:extLst>
              </a:tr>
            </a:tbl>
          </a:graphicData>
        </a:graphic>
      </p:graphicFrame>
      <p:sp>
        <p:nvSpPr>
          <p:cNvPr id="3" name="Slide Number Placeholder 2">
            <a:extLst>
              <a:ext uri="{FF2B5EF4-FFF2-40B4-BE49-F238E27FC236}">
                <a16:creationId xmlns:a16="http://schemas.microsoft.com/office/drawing/2014/main" id="{A320E3C5-F1F8-FD7D-8C07-C18B6101A45B}"/>
              </a:ext>
            </a:extLst>
          </p:cNvPr>
          <p:cNvSpPr>
            <a:spLocks noGrp="1"/>
          </p:cNvSpPr>
          <p:nvPr>
            <p:ph type="sldNum" sz="quarter" idx="12"/>
          </p:nvPr>
        </p:nvSpPr>
        <p:spPr>
          <a:xfrm>
            <a:off x="8737600" y="6309320"/>
            <a:ext cx="2844800" cy="365125"/>
          </a:xfrm>
        </p:spPr>
        <p:txBody>
          <a:bodyPr/>
          <a:lstStyle/>
          <a:p>
            <a:fld id="{283F8499-ED5E-4FDE-9453-EC7FF485DDD6}" type="slidenum">
              <a:rPr lang="en-GB" smtClean="0"/>
              <a:pPr/>
              <a:t>15</a:t>
            </a:fld>
            <a:endParaRPr lang="en-GB"/>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0AFFE1BD-0682-A232-EC08-0349BB5E7C6B}"/>
                  </a:ext>
                </a:extLst>
              </p:cNvPr>
              <p:cNvSpPr txBox="1"/>
              <p:nvPr/>
            </p:nvSpPr>
            <p:spPr>
              <a:xfrm>
                <a:off x="3337520" y="4219502"/>
                <a:ext cx="540008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pl-PL" sz="1600" b="0" i="1" smtClean="0">
                          <a:latin typeface="Cambria Math" panose="02040503050406030204" pitchFamily="18" charset="0"/>
                        </a:rPr>
                        <m:t>1 8 000 −1 </m:t>
                      </m:r>
                      <m:r>
                        <a:rPr lang="pl-PL" sz="1600" b="0" i="1" smtClean="0">
                          <a:latin typeface="Cambria Math" panose="02040503050406030204" pitchFamily="18" charset="0"/>
                          <a:ea typeface="Cambria Math" panose="02040503050406030204" pitchFamily="18" charset="0"/>
                        </a:rPr>
                        <m:t>=17 999</m:t>
                      </m:r>
                    </m:oMath>
                  </m:oMathPara>
                </a14:m>
                <a:endParaRPr lang="en-GB" sz="1600" dirty="0">
                  <a:latin typeface="Arial" panose="020B0604020202020204" pitchFamily="34" charset="0"/>
                  <a:cs typeface="Arial" panose="020B0604020202020204" pitchFamily="34" charset="0"/>
                </a:endParaRPr>
              </a:p>
            </p:txBody>
          </p:sp>
        </mc:Choice>
        <mc:Fallback xmlns="">
          <p:sp>
            <p:nvSpPr>
              <p:cNvPr id="4" name="TextBox 3">
                <a:extLst>
                  <a:ext uri="{FF2B5EF4-FFF2-40B4-BE49-F238E27FC236}">
                    <a16:creationId xmlns:a16="http://schemas.microsoft.com/office/drawing/2014/main" id="{0AFFE1BD-0682-A232-EC08-0349BB5E7C6B}"/>
                  </a:ext>
                </a:extLst>
              </p:cNvPr>
              <p:cNvSpPr txBox="1">
                <a:spLocks noRot="1" noChangeAspect="1" noMove="1" noResize="1" noEditPoints="1" noAdjustHandles="1" noChangeArrowheads="1" noChangeShapeType="1" noTextEdit="1"/>
              </p:cNvSpPr>
              <p:nvPr/>
            </p:nvSpPr>
            <p:spPr>
              <a:xfrm>
                <a:off x="3337520" y="4219502"/>
                <a:ext cx="5400080" cy="338554"/>
              </a:xfrm>
              <a:prstGeom prst="rect">
                <a:avLst/>
              </a:prstGeom>
              <a:blipFill>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145ACA5D-9F33-A13D-EF45-CC62212FB9A0}"/>
                  </a:ext>
                </a:extLst>
              </p:cNvPr>
              <p:cNvSpPr txBox="1"/>
              <p:nvPr/>
            </p:nvSpPr>
            <p:spPr>
              <a:xfrm>
                <a:off x="3863752" y="4594264"/>
                <a:ext cx="4464496" cy="1077218"/>
              </a:xfrm>
              <a:prstGeom prst="rect">
                <a:avLst/>
              </a:prstGeom>
              <a:noFill/>
            </p:spPr>
            <p:txBody>
              <a:bodyPr wrap="square" rtlCol="0">
                <a:spAutoFit/>
              </a:bodyPr>
              <a:lstStyle/>
              <a:p>
                <a:pPr lvl="4"/>
                <a14:m>
                  <m:oMathPara xmlns:m="http://schemas.openxmlformats.org/officeDocument/2006/math">
                    <m:oMathParaPr>
                      <m:jc m:val="centerGroup"/>
                    </m:oMathParaPr>
                    <m:oMath xmlns:m="http://schemas.openxmlformats.org/officeDocument/2006/math">
                      <m:r>
                        <a:rPr lang="pl-PL" sz="1600" i="1" smtClean="0">
                          <a:latin typeface="Cambria Math" panose="02040503050406030204" pitchFamily="18" charset="0"/>
                        </a:rPr>
                        <m:t>+</m:t>
                      </m:r>
                      <m:r>
                        <a:rPr lang="pl-PL" sz="1600" b="0" i="1" smtClean="0">
                          <a:latin typeface="Cambria Math" panose="02040503050406030204" pitchFamily="18" charset="0"/>
                        </a:rPr>
                        <m:t>1</m:t>
                      </m:r>
                      <m:r>
                        <a:rPr lang="pl-PL" sz="1600" i="1" smtClean="0">
                          <a:latin typeface="Cambria Math" panose="02040503050406030204" pitchFamily="18" charset="0"/>
                        </a:rPr>
                        <m:t>00 000 </m:t>
                      </m:r>
                      <m:d>
                        <m:dPr>
                          <m:ctrlPr>
                            <a:rPr lang="pl-PL" sz="1600" i="1">
                              <a:latin typeface="Cambria Math" panose="02040503050406030204" pitchFamily="18" charset="0"/>
                            </a:rPr>
                          </m:ctrlPr>
                        </m:dPr>
                        <m:e>
                          <m:r>
                            <m:rPr>
                              <m:sty m:val="p"/>
                            </m:rPr>
                            <a:rPr lang="pl-PL" sz="1600" b="0" i="0" smtClean="0">
                              <a:latin typeface="Cambria Math" panose="02040503050406030204" pitchFamily="18" charset="0"/>
                            </a:rPr>
                            <m:t>rezerwowy</m:t>
                          </m:r>
                        </m:e>
                      </m:d>
                    </m:oMath>
                  </m:oMathPara>
                </a14:m>
                <a:endParaRPr lang="pl-PL" sz="1600" dirty="0"/>
              </a:p>
              <a:p>
                <a:pPr lvl="4"/>
                <a:r>
                  <a:rPr lang="pl-PL" sz="1600" dirty="0"/>
                  <a:t>  </a:t>
                </a:r>
                <a14:m>
                  <m:oMath xmlns:m="http://schemas.openxmlformats.org/officeDocument/2006/math">
                    <m:r>
                      <a:rPr lang="pl-PL" sz="1600" i="1">
                        <a:latin typeface="Cambria Math" panose="02040503050406030204" pitchFamily="18" charset="0"/>
                      </a:rPr>
                      <m:t>−</m:t>
                    </m:r>
                    <m:r>
                      <a:rPr lang="pl-PL" sz="1600" b="0" i="1" smtClean="0">
                        <a:latin typeface="Cambria Math" panose="02040503050406030204" pitchFamily="18" charset="0"/>
                      </a:rPr>
                      <m:t>5</m:t>
                    </m:r>
                    <m:r>
                      <a:rPr lang="pl-PL" sz="1600" i="1">
                        <a:latin typeface="Cambria Math" panose="02040503050406030204" pitchFamily="18" charset="0"/>
                      </a:rPr>
                      <m:t>0 000</m:t>
                    </m:r>
                  </m:oMath>
                </a14:m>
                <a:r>
                  <a:rPr lang="pl-PL" sz="1600" dirty="0"/>
                  <a:t> (strata) </a:t>
                </a:r>
              </a:p>
              <a:p>
                <a:pPr lvl="4"/>
                <a:r>
                  <a:rPr lang="pl-PL" sz="1600" b="0" dirty="0"/>
                  <a:t>  </a:t>
                </a:r>
                <a14:m>
                  <m:oMath xmlns:m="http://schemas.openxmlformats.org/officeDocument/2006/math">
                    <m:r>
                      <a:rPr lang="pl-PL" sz="1600" b="0" i="1" smtClean="0">
                        <a:latin typeface="Cambria Math" panose="02040503050406030204" pitchFamily="18" charset="0"/>
                      </a:rPr>
                      <m:t>−18 000</m:t>
                    </m:r>
                  </m:oMath>
                </a14:m>
                <a:endParaRPr lang="pl-PL" sz="1600" dirty="0"/>
              </a:p>
              <a:p>
                <a:pPr lvl="4"/>
                <a:r>
                  <a:rPr lang="pl-PL" sz="1600" b="1" dirty="0"/>
                  <a:t>49 999 do wypłaty</a:t>
                </a:r>
                <a:endParaRPr lang="en-GB" sz="1600" b="1" dirty="0"/>
              </a:p>
            </p:txBody>
          </p:sp>
        </mc:Choice>
        <mc:Fallback xmlns="">
          <p:sp>
            <p:nvSpPr>
              <p:cNvPr id="5" name="TextBox 4">
                <a:extLst>
                  <a:ext uri="{FF2B5EF4-FFF2-40B4-BE49-F238E27FC236}">
                    <a16:creationId xmlns:a16="http://schemas.microsoft.com/office/drawing/2014/main" id="{145ACA5D-9F33-A13D-EF45-CC62212FB9A0}"/>
                  </a:ext>
                </a:extLst>
              </p:cNvPr>
              <p:cNvSpPr txBox="1">
                <a:spLocks noRot="1" noChangeAspect="1" noMove="1" noResize="1" noEditPoints="1" noAdjustHandles="1" noChangeArrowheads="1" noChangeShapeType="1" noTextEdit="1"/>
              </p:cNvSpPr>
              <p:nvPr/>
            </p:nvSpPr>
            <p:spPr>
              <a:xfrm>
                <a:off x="3863752" y="4594264"/>
                <a:ext cx="4464496" cy="1077218"/>
              </a:xfrm>
              <a:prstGeom prst="rect">
                <a:avLst/>
              </a:prstGeom>
              <a:blipFill>
                <a:blip r:embed="rId3"/>
                <a:stretch>
                  <a:fillRect b="-6818"/>
                </a:stretch>
              </a:blipFill>
            </p:spPr>
            <p:txBody>
              <a:bodyPr/>
              <a:lstStyle/>
              <a:p>
                <a:r>
                  <a:rPr lang="en-GB">
                    <a:noFill/>
                  </a:rPr>
                  <a:t> </a:t>
                </a:r>
              </a:p>
            </p:txBody>
          </p:sp>
        </mc:Fallback>
      </mc:AlternateContent>
    </p:spTree>
    <p:extLst>
      <p:ext uri="{BB962C8B-B14F-4D97-AF65-F5344CB8AC3E}">
        <p14:creationId xmlns:p14="http://schemas.microsoft.com/office/powerpoint/2010/main" val="34442457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9C50BB-EC76-4E70-A7E7-5761275AC1F0}"/>
            </a:ext>
          </a:extLst>
        </p:cNvPr>
        <p:cNvGrpSpPr/>
        <p:nvPr/>
      </p:nvGrpSpPr>
      <p:grpSpPr>
        <a:xfrm>
          <a:off x="0" y="0"/>
          <a:ext cx="0" cy="0"/>
          <a:chOff x="0" y="0"/>
          <a:chExt cx="0" cy="0"/>
        </a:xfrm>
      </p:grpSpPr>
      <p:graphicFrame>
        <p:nvGraphicFramePr>
          <p:cNvPr id="9" name="Table 4">
            <a:extLst>
              <a:ext uri="{FF2B5EF4-FFF2-40B4-BE49-F238E27FC236}">
                <a16:creationId xmlns:a16="http://schemas.microsoft.com/office/drawing/2014/main" id="{82ADA857-813E-9D68-E37F-BF72560ABE17}"/>
              </a:ext>
            </a:extLst>
          </p:cNvPr>
          <p:cNvGraphicFramePr>
            <a:graphicFrameLocks/>
          </p:cNvGraphicFramePr>
          <p:nvPr>
            <p:extLst>
              <p:ext uri="{D42A27DB-BD31-4B8C-83A1-F6EECF244321}">
                <p14:modId xmlns:p14="http://schemas.microsoft.com/office/powerpoint/2010/main" val="1748777647"/>
              </p:ext>
            </p:extLst>
          </p:nvPr>
        </p:nvGraphicFramePr>
        <p:xfrm>
          <a:off x="6384032" y="1490544"/>
          <a:ext cx="5004000" cy="1303200"/>
        </p:xfrm>
        <a:graphic>
          <a:graphicData uri="http://schemas.openxmlformats.org/drawingml/2006/table">
            <a:tbl>
              <a:tblPr firstRow="1" bandRow="1">
                <a:tableStyleId>{5A111915-BE36-4E01-A7E5-04B1672EAD32}</a:tableStyleId>
              </a:tblPr>
              <a:tblGrid>
                <a:gridCol w="1677401">
                  <a:extLst>
                    <a:ext uri="{9D8B030D-6E8A-4147-A177-3AD203B41FA5}">
                      <a16:colId xmlns:a16="http://schemas.microsoft.com/office/drawing/2014/main" val="3739893065"/>
                    </a:ext>
                  </a:extLst>
                </a:gridCol>
                <a:gridCol w="883336">
                  <a:extLst>
                    <a:ext uri="{9D8B030D-6E8A-4147-A177-3AD203B41FA5}">
                      <a16:colId xmlns:a16="http://schemas.microsoft.com/office/drawing/2014/main" val="1488069653"/>
                    </a:ext>
                  </a:extLst>
                </a:gridCol>
                <a:gridCol w="1691493">
                  <a:extLst>
                    <a:ext uri="{9D8B030D-6E8A-4147-A177-3AD203B41FA5}">
                      <a16:colId xmlns:a16="http://schemas.microsoft.com/office/drawing/2014/main" val="3786166315"/>
                    </a:ext>
                  </a:extLst>
                </a:gridCol>
                <a:gridCol w="751770">
                  <a:extLst>
                    <a:ext uri="{9D8B030D-6E8A-4147-A177-3AD203B41FA5}">
                      <a16:colId xmlns:a16="http://schemas.microsoft.com/office/drawing/2014/main" val="4213633195"/>
                    </a:ext>
                  </a:extLst>
                </a:gridCol>
              </a:tblGrid>
              <a:tr h="350166">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600" b="1" baseline="0" dirty="0">
                          <a:solidFill>
                            <a:schemeClr val="bg1"/>
                          </a:solidFill>
                        </a:rPr>
                        <a:t>A</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BACC6"/>
                    </a:solidFill>
                  </a:tcPr>
                </a:tc>
                <a:tc hMerge="1">
                  <a:txBody>
                    <a:bodyPr/>
                    <a:lstStyle/>
                    <a:p>
                      <a:endParaRPr lang="en-GB"/>
                    </a:p>
                  </a:txBody>
                  <a:tcPr/>
                </a:tc>
                <a:tc gridSpan="2">
                  <a:txBody>
                    <a:bodyPr/>
                    <a:lstStyle/>
                    <a:p>
                      <a:pPr algn="ctr"/>
                      <a:r>
                        <a:rPr lang="pl-PL" sz="1600" b="1" baseline="0" dirty="0">
                          <a:solidFill>
                            <a:schemeClr val="bg1"/>
                          </a:solidFill>
                        </a:rPr>
                        <a:t>P</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BACC6"/>
                    </a:solidFill>
                  </a:tcPr>
                </a:tc>
                <a:tc hMerge="1">
                  <a:txBody>
                    <a:bodyPr/>
                    <a:lstStyle/>
                    <a:p>
                      <a:endParaRPr lang="pl-PL" sz="1600" dirty="0"/>
                    </a:p>
                  </a:txBody>
                  <a:tcPr/>
                </a:tc>
                <a:extLst>
                  <a:ext uri="{0D108BD9-81ED-4DB2-BD59-A6C34878D82A}">
                    <a16:rowId xmlns:a16="http://schemas.microsoft.com/office/drawing/2014/main" val="2957191623"/>
                  </a:ext>
                </a:extLst>
              </a:tr>
              <a:tr h="4764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dirty="0"/>
                        <a:t>środki pieniężne</a:t>
                      </a:r>
                    </a:p>
                    <a:p>
                      <a:pPr marL="0" marR="0" lvl="0" indent="0" algn="l" defTabSz="914400" rtl="0" eaLnBrk="1" fontAlgn="auto" latinLnBrk="0" hangingPunct="1">
                        <a:lnSpc>
                          <a:spcPct val="100000"/>
                        </a:lnSpc>
                        <a:spcBef>
                          <a:spcPts val="0"/>
                        </a:spcBef>
                        <a:spcAft>
                          <a:spcPts val="0"/>
                        </a:spcAft>
                        <a:buClrTx/>
                        <a:buSzTx/>
                        <a:buFontTx/>
                        <a:buNone/>
                        <a:tabLst/>
                        <a:defRPr/>
                      </a:pPr>
                      <a:endParaRPr lang="pl-PL" sz="1200" dirty="0"/>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dirty="0"/>
                        <a:t>4 540 000</a:t>
                      </a:r>
                    </a:p>
                  </a:txBody>
                  <a:tcPr marL="36000" marR="36000" marT="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dirty="0"/>
                        <a:t>kapitał akcyjny</a:t>
                      </a:r>
                    </a:p>
                  </a:txBody>
                  <a:tcPr marL="36000" marR="36000" marT="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pl-PL" sz="1200" dirty="0"/>
                        <a:t>540 000</a:t>
                      </a:r>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20622610"/>
                  </a:ext>
                </a:extLst>
              </a:tr>
              <a:tr h="476621">
                <a:tc>
                  <a:txBody>
                    <a:bodyPr/>
                    <a:lstStyle/>
                    <a:p>
                      <a:pPr algn="l"/>
                      <a:endParaRPr lang="pl-PL" sz="1200" dirty="0"/>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pl-PL" sz="1200" dirty="0"/>
                    </a:p>
                  </a:txBody>
                  <a:tcPr marL="36000" marR="36000" marT="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dirty="0"/>
                        <a:t>zobowiązania</a:t>
                      </a:r>
                    </a:p>
                  </a:txBody>
                  <a:tcPr marL="36000" marR="36000" marT="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pl-PL" sz="1200" dirty="0"/>
                        <a:t>4 000 000</a:t>
                      </a:r>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61154743"/>
                  </a:ext>
                </a:extLst>
              </a:tr>
            </a:tbl>
          </a:graphicData>
        </a:graphic>
      </p:graphicFrame>
      <p:graphicFrame>
        <p:nvGraphicFramePr>
          <p:cNvPr id="14" name="Table 4">
            <a:extLst>
              <a:ext uri="{FF2B5EF4-FFF2-40B4-BE49-F238E27FC236}">
                <a16:creationId xmlns:a16="http://schemas.microsoft.com/office/drawing/2014/main" id="{A320BF61-13F7-1C7D-6379-E51F10C34C87}"/>
              </a:ext>
            </a:extLst>
          </p:cNvPr>
          <p:cNvGraphicFramePr>
            <a:graphicFrameLocks/>
          </p:cNvGraphicFramePr>
          <p:nvPr>
            <p:extLst>
              <p:ext uri="{D42A27DB-BD31-4B8C-83A1-F6EECF244321}">
                <p14:modId xmlns:p14="http://schemas.microsoft.com/office/powerpoint/2010/main" val="2119872941"/>
              </p:ext>
            </p:extLst>
          </p:nvPr>
        </p:nvGraphicFramePr>
        <p:xfrm>
          <a:off x="588214" y="1490544"/>
          <a:ext cx="5012394" cy="1301799"/>
        </p:xfrm>
        <a:graphic>
          <a:graphicData uri="http://schemas.openxmlformats.org/drawingml/2006/table">
            <a:tbl>
              <a:tblPr firstRow="1" bandRow="1">
                <a:tableStyleId>{5A111915-BE36-4E01-A7E5-04B1672EAD32}</a:tableStyleId>
              </a:tblPr>
              <a:tblGrid>
                <a:gridCol w="1678716">
                  <a:extLst>
                    <a:ext uri="{9D8B030D-6E8A-4147-A177-3AD203B41FA5}">
                      <a16:colId xmlns:a16="http://schemas.microsoft.com/office/drawing/2014/main" val="3739893065"/>
                    </a:ext>
                  </a:extLst>
                </a:gridCol>
                <a:gridCol w="885149">
                  <a:extLst>
                    <a:ext uri="{9D8B030D-6E8A-4147-A177-3AD203B41FA5}">
                      <a16:colId xmlns:a16="http://schemas.microsoft.com/office/drawing/2014/main" val="1488069653"/>
                    </a:ext>
                  </a:extLst>
                </a:gridCol>
                <a:gridCol w="1694186">
                  <a:extLst>
                    <a:ext uri="{9D8B030D-6E8A-4147-A177-3AD203B41FA5}">
                      <a16:colId xmlns:a16="http://schemas.microsoft.com/office/drawing/2014/main" val="3786166315"/>
                    </a:ext>
                  </a:extLst>
                </a:gridCol>
                <a:gridCol w="754343">
                  <a:extLst>
                    <a:ext uri="{9D8B030D-6E8A-4147-A177-3AD203B41FA5}">
                      <a16:colId xmlns:a16="http://schemas.microsoft.com/office/drawing/2014/main" val="4213633195"/>
                    </a:ext>
                  </a:extLst>
                </a:gridCol>
              </a:tblGrid>
              <a:tr h="287992">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800" b="1" baseline="0" dirty="0">
                          <a:solidFill>
                            <a:schemeClr val="bg1"/>
                          </a:solidFill>
                        </a:rPr>
                        <a:t>A</a:t>
                      </a:r>
                      <a:endParaRPr lang="pl-PL" b="1" baseline="0" dirty="0">
                        <a:solidFill>
                          <a:schemeClr val="bg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BACC6"/>
                    </a:solidFill>
                  </a:tcPr>
                </a:tc>
                <a:tc hMerge="1">
                  <a:txBody>
                    <a:bodyPr/>
                    <a:lstStyle/>
                    <a:p>
                      <a:endParaRPr lang="en-GB"/>
                    </a:p>
                  </a:txBody>
                  <a:tcPr/>
                </a:tc>
                <a:tc gridSpan="2">
                  <a:txBody>
                    <a:bodyPr/>
                    <a:lstStyle/>
                    <a:p>
                      <a:pPr algn="ctr"/>
                      <a:r>
                        <a:rPr lang="pl-PL" sz="1600" b="1" baseline="0" dirty="0">
                          <a:solidFill>
                            <a:schemeClr val="bg1"/>
                          </a:solidFill>
                        </a:rPr>
                        <a:t>P</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BACC6"/>
                    </a:solidFill>
                  </a:tcPr>
                </a:tc>
                <a:tc hMerge="1">
                  <a:txBody>
                    <a:bodyPr/>
                    <a:lstStyle/>
                    <a:p>
                      <a:endParaRPr lang="pl-PL" sz="1600" dirty="0"/>
                    </a:p>
                  </a:txBody>
                  <a:tcPr/>
                </a:tc>
                <a:extLst>
                  <a:ext uri="{0D108BD9-81ED-4DB2-BD59-A6C34878D82A}">
                    <a16:rowId xmlns:a16="http://schemas.microsoft.com/office/drawing/2014/main" val="2957191623"/>
                  </a:ext>
                </a:extLst>
              </a:tr>
              <a:tr h="4860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dirty="0"/>
                        <a:t>środki pieniężne</a:t>
                      </a:r>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dirty="0"/>
                        <a:t>2 540</a:t>
                      </a:r>
                    </a:p>
                  </a:txBody>
                  <a:tcPr marL="36000" marR="36000" marT="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dirty="0"/>
                        <a:t>kapitał akcyjny</a:t>
                      </a:r>
                    </a:p>
                  </a:txBody>
                  <a:tcPr marL="36000" marR="36000" marT="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pl-PL" sz="1200" dirty="0"/>
                        <a:t>540 000</a:t>
                      </a:r>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20622610"/>
                  </a:ext>
                </a:extLst>
              </a:tr>
              <a:tr h="450028">
                <a:tc>
                  <a:txBody>
                    <a:bodyPr/>
                    <a:lstStyle/>
                    <a:p>
                      <a:pPr algn="l"/>
                      <a:endParaRPr lang="pl-PL" sz="1200" dirty="0"/>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pl-PL" sz="1200" dirty="0"/>
                    </a:p>
                  </a:txBody>
                  <a:tcPr marL="36000" marR="36000" marT="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dirty="0"/>
                        <a:t>zobowiązania</a:t>
                      </a:r>
                    </a:p>
                  </a:txBody>
                  <a:tcPr marL="36000" marR="36000" marT="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pl-PL" sz="1200" dirty="0"/>
                        <a:t>2 000 000</a:t>
                      </a:r>
                    </a:p>
                  </a:txBody>
                  <a:tcPr marL="36000" marR="36000" marT="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61154743"/>
                  </a:ext>
                </a:extLst>
              </a:tr>
            </a:tbl>
          </a:graphicData>
        </a:graphic>
      </p:graphicFrame>
      <p:sp>
        <p:nvSpPr>
          <p:cNvPr id="3" name="Slide Number Placeholder 5" descr="|">
            <a:extLst>
              <a:ext uri="{FF2B5EF4-FFF2-40B4-BE49-F238E27FC236}">
                <a16:creationId xmlns:a16="http://schemas.microsoft.com/office/drawing/2014/main" id="{C95788EA-63E2-CA6F-2350-D14949114BBA}"/>
              </a:ext>
            </a:extLst>
          </p:cNvPr>
          <p:cNvSpPr>
            <a:spLocks noGrp="1"/>
          </p:cNvSpPr>
          <p:nvPr>
            <p:ph type="sldNum" sz="quarter" idx="12"/>
          </p:nvPr>
        </p:nvSpPr>
        <p:spPr/>
        <p:txBody>
          <a:bodyPr/>
          <a:lstStyle/>
          <a:p>
            <a:fld id="{283F8499-ED5E-4FDE-9453-EC7FF485DDD6}" type="slidenum">
              <a:rPr lang="en-GB" smtClean="0"/>
              <a:pPr/>
              <a:t>16</a:t>
            </a:fld>
            <a:endParaRPr lang="en-GB"/>
          </a:p>
        </p:txBody>
      </p:sp>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31D51C6B-82C6-E875-B6BA-C865D6DFB013}"/>
                  </a:ext>
                </a:extLst>
              </p:cNvPr>
              <p:cNvSpPr txBox="1"/>
              <p:nvPr/>
            </p:nvSpPr>
            <p:spPr>
              <a:xfrm>
                <a:off x="1775520" y="3645024"/>
                <a:ext cx="2736304" cy="584775"/>
              </a:xfrm>
              <a:prstGeom prst="rect">
                <a:avLst/>
              </a:prstGeom>
              <a:noFill/>
            </p:spPr>
            <p:txBody>
              <a:bodyPr wrap="square" rtlCol="0">
                <a:spAutoFit/>
              </a:bodyPr>
              <a:lstStyle/>
              <a:p>
                <a:pPr lvl="1" algn="just"/>
                <a:r>
                  <a:rPr lang="pl-PL" sz="1600" dirty="0">
                    <a:latin typeface="Arial" panose="020B0604020202020204" pitchFamily="34" charset="0"/>
                    <a:cs typeface="Arial" panose="020B0604020202020204" pitchFamily="34" charset="0"/>
                  </a:rPr>
                  <a:t>(5% </a:t>
                </a:r>
                <a14:m>
                  <m:oMath xmlns:m="http://schemas.openxmlformats.org/officeDocument/2006/math">
                    <m:r>
                      <a:rPr lang="pl-PL" sz="1600" b="0" i="1" smtClean="0">
                        <a:latin typeface="Cambria Math" panose="02040503050406030204" pitchFamily="18" charset="0"/>
                      </a:rPr>
                      <m:t>−</m:t>
                    </m:r>
                  </m:oMath>
                </a14:m>
                <a:r>
                  <a:rPr lang="pl-PL" sz="1600" dirty="0">
                    <a:latin typeface="Arial" panose="020B0604020202020204" pitchFamily="34" charset="0"/>
                    <a:cs typeface="Arial" panose="020B0604020202020204" pitchFamily="34" charset="0"/>
                  </a:rPr>
                  <a:t> 100 000)  </a:t>
                </a:r>
              </a:p>
              <a:p>
                <a:r>
                  <a:rPr lang="pl-PL" sz="1600" dirty="0">
                    <a:latin typeface="Arial" panose="020B0604020202020204" pitchFamily="34" charset="0"/>
                    <a:cs typeface="Arial" panose="020B0604020202020204" pitchFamily="34" charset="0"/>
                  </a:rPr>
                  <a:t> 440 000 </a:t>
                </a:r>
                <a:r>
                  <a:rPr lang="en-GB" sz="1600" dirty="0">
                    <a:latin typeface="Arial" panose="020B0604020202020204" pitchFamily="34" charset="0"/>
                    <a:cs typeface="Arial" panose="020B0604020202020204" pitchFamily="34" charset="0"/>
                    <a:sym typeface="Symbol" panose="05050102010706020507" pitchFamily="18" charset="2"/>
                  </a:rPr>
                  <a:t></a:t>
                </a:r>
                <a:r>
                  <a:rPr lang="pl-PL" sz="1600" dirty="0">
                    <a:latin typeface="Arial" panose="020B0604020202020204" pitchFamily="34" charset="0"/>
                    <a:cs typeface="Arial" panose="020B0604020202020204" pitchFamily="34" charset="0"/>
                    <a:sym typeface="Symbol" panose="05050102010706020507" pitchFamily="18" charset="2"/>
                  </a:rPr>
                  <a:t>  do wypłaty</a:t>
                </a:r>
                <a:endParaRPr lang="en-GB" sz="1600" dirty="0">
                  <a:latin typeface="Arial" panose="020B0604020202020204" pitchFamily="34" charset="0"/>
                  <a:cs typeface="Arial" panose="020B0604020202020204" pitchFamily="34" charset="0"/>
                </a:endParaRPr>
              </a:p>
            </p:txBody>
          </p:sp>
        </mc:Choice>
        <mc:Fallback xmlns="">
          <p:sp>
            <p:nvSpPr>
              <p:cNvPr id="2" name="TextBox 1">
                <a:extLst>
                  <a:ext uri="{FF2B5EF4-FFF2-40B4-BE49-F238E27FC236}">
                    <a16:creationId xmlns:a16="http://schemas.microsoft.com/office/drawing/2014/main" id="{31D51C6B-82C6-E875-B6BA-C865D6DFB013}"/>
                  </a:ext>
                </a:extLst>
              </p:cNvPr>
              <p:cNvSpPr txBox="1">
                <a:spLocks noRot="1" noChangeAspect="1" noMove="1" noResize="1" noEditPoints="1" noAdjustHandles="1" noChangeArrowheads="1" noChangeShapeType="1" noTextEdit="1"/>
              </p:cNvSpPr>
              <p:nvPr/>
            </p:nvSpPr>
            <p:spPr>
              <a:xfrm>
                <a:off x="1775520" y="3645024"/>
                <a:ext cx="2736304" cy="584775"/>
              </a:xfrm>
              <a:prstGeom prst="rect">
                <a:avLst/>
              </a:prstGeom>
              <a:blipFill>
                <a:blip r:embed="rId2"/>
                <a:stretch>
                  <a:fillRect t="-3125" b="-125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4CF13C4E-F3DE-C4C4-D1DF-A7DA83511DE1}"/>
                  </a:ext>
                </a:extLst>
              </p:cNvPr>
              <p:cNvSpPr txBox="1"/>
              <p:nvPr/>
            </p:nvSpPr>
            <p:spPr>
              <a:xfrm>
                <a:off x="7423696" y="3697885"/>
                <a:ext cx="2736304" cy="584775"/>
              </a:xfrm>
              <a:prstGeom prst="rect">
                <a:avLst/>
              </a:prstGeom>
              <a:noFill/>
            </p:spPr>
            <p:txBody>
              <a:bodyPr wrap="square" rtlCol="0">
                <a:spAutoFit/>
              </a:bodyPr>
              <a:lstStyle/>
              <a:p>
                <a:pPr lvl="1" algn="just"/>
                <a:r>
                  <a:rPr lang="pl-PL" sz="1600" dirty="0">
                    <a:latin typeface="Arial" panose="020B0604020202020204" pitchFamily="34" charset="0"/>
                    <a:cs typeface="Arial" panose="020B0604020202020204" pitchFamily="34" charset="0"/>
                  </a:rPr>
                  <a:t>(5% </a:t>
                </a:r>
                <a14:m>
                  <m:oMath xmlns:m="http://schemas.openxmlformats.org/officeDocument/2006/math">
                    <m:r>
                      <a:rPr lang="pl-PL" sz="1600" b="0" i="1" smtClean="0">
                        <a:latin typeface="Cambria Math" panose="02040503050406030204" pitchFamily="18" charset="0"/>
                      </a:rPr>
                      <m:t>−</m:t>
                    </m:r>
                  </m:oMath>
                </a14:m>
                <a:r>
                  <a:rPr lang="pl-PL" sz="1600" dirty="0">
                    <a:latin typeface="Arial" panose="020B0604020202020204" pitchFamily="34" charset="0"/>
                    <a:cs typeface="Arial" panose="020B0604020202020204" pitchFamily="34" charset="0"/>
                  </a:rPr>
                  <a:t> 200 000)  </a:t>
                </a:r>
              </a:p>
              <a:p>
                <a:r>
                  <a:rPr lang="pl-PL" sz="1600" dirty="0">
                    <a:latin typeface="Arial" panose="020B0604020202020204" pitchFamily="34" charset="0"/>
                    <a:cs typeface="Arial" panose="020B0604020202020204" pitchFamily="34" charset="0"/>
                  </a:rPr>
                  <a:t>  340 000 </a:t>
                </a:r>
                <a:r>
                  <a:rPr lang="en-GB" sz="1600" dirty="0">
                    <a:latin typeface="Arial" panose="020B0604020202020204" pitchFamily="34" charset="0"/>
                    <a:cs typeface="Arial" panose="020B0604020202020204" pitchFamily="34" charset="0"/>
                    <a:sym typeface="Symbol" panose="05050102010706020507" pitchFamily="18" charset="2"/>
                  </a:rPr>
                  <a:t></a:t>
                </a:r>
                <a:r>
                  <a:rPr lang="pl-PL" sz="1600" dirty="0">
                    <a:latin typeface="Arial" panose="020B0604020202020204" pitchFamily="34" charset="0"/>
                    <a:cs typeface="Arial" panose="020B0604020202020204" pitchFamily="34" charset="0"/>
                    <a:sym typeface="Symbol" panose="05050102010706020507" pitchFamily="18" charset="2"/>
                  </a:rPr>
                  <a:t>  do wypłaty</a:t>
                </a:r>
                <a:endParaRPr lang="en-GB" sz="1600" dirty="0">
                  <a:latin typeface="Arial" panose="020B0604020202020204" pitchFamily="34" charset="0"/>
                  <a:cs typeface="Arial" panose="020B0604020202020204" pitchFamily="34" charset="0"/>
                </a:endParaRPr>
              </a:p>
            </p:txBody>
          </p:sp>
        </mc:Choice>
        <mc:Fallback xmlns="">
          <p:sp>
            <p:nvSpPr>
              <p:cNvPr id="4" name="TextBox 3">
                <a:extLst>
                  <a:ext uri="{FF2B5EF4-FFF2-40B4-BE49-F238E27FC236}">
                    <a16:creationId xmlns:a16="http://schemas.microsoft.com/office/drawing/2014/main" id="{4CF13C4E-F3DE-C4C4-D1DF-A7DA83511DE1}"/>
                  </a:ext>
                </a:extLst>
              </p:cNvPr>
              <p:cNvSpPr txBox="1">
                <a:spLocks noRot="1" noChangeAspect="1" noMove="1" noResize="1" noEditPoints="1" noAdjustHandles="1" noChangeArrowheads="1" noChangeShapeType="1" noTextEdit="1"/>
              </p:cNvSpPr>
              <p:nvPr/>
            </p:nvSpPr>
            <p:spPr>
              <a:xfrm>
                <a:off x="7423696" y="3697885"/>
                <a:ext cx="2736304" cy="584775"/>
              </a:xfrm>
              <a:prstGeom prst="rect">
                <a:avLst/>
              </a:prstGeom>
              <a:blipFill>
                <a:blip r:embed="rId3"/>
                <a:stretch>
                  <a:fillRect t="-3125" b="-12500"/>
                </a:stretch>
              </a:blipFill>
            </p:spPr>
            <p:txBody>
              <a:bodyPr/>
              <a:lstStyle/>
              <a:p>
                <a:r>
                  <a:rPr lang="en-GB">
                    <a:noFill/>
                  </a:rPr>
                  <a:t> </a:t>
                </a:r>
              </a:p>
            </p:txBody>
          </p:sp>
        </mc:Fallback>
      </mc:AlternateContent>
    </p:spTree>
    <p:extLst>
      <p:ext uri="{BB962C8B-B14F-4D97-AF65-F5344CB8AC3E}">
        <p14:creationId xmlns:p14="http://schemas.microsoft.com/office/powerpoint/2010/main" val="23386436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
            <a:extLst>
              <a:ext uri="{FF2B5EF4-FFF2-40B4-BE49-F238E27FC236}">
                <a16:creationId xmlns:a16="http://schemas.microsoft.com/office/drawing/2014/main" id="{D5F41C0F-49A6-874F-4CD6-BB9110F1E6C3}"/>
              </a:ext>
            </a:extLst>
          </p:cNvPr>
          <p:cNvSpPr>
            <a:spLocks noGrp="1"/>
          </p:cNvSpPr>
          <p:nvPr>
            <p:ph type="title"/>
          </p:nvPr>
        </p:nvSpPr>
        <p:spPr/>
        <p:txBody>
          <a:bodyPr>
            <a:normAutofit/>
          </a:bodyPr>
          <a:lstStyle/>
          <a:p>
            <a:r>
              <a:rPr lang="pl-PL" sz="3200" dirty="0"/>
              <a:t>NAKAZ EKWIWALENTNOŚCI ŚWIADCZEŃ</a:t>
            </a:r>
            <a:endParaRPr lang="en-GB" sz="3200" dirty="0"/>
          </a:p>
        </p:txBody>
      </p:sp>
      <p:sp>
        <p:nvSpPr>
          <p:cNvPr id="3" name="Content Placeholder 2" descr="|">
            <a:extLst>
              <a:ext uri="{FF2B5EF4-FFF2-40B4-BE49-F238E27FC236}">
                <a16:creationId xmlns:a16="http://schemas.microsoft.com/office/drawing/2014/main" id="{0537E9ED-D635-AEE2-5131-85C483FAF677}"/>
              </a:ext>
            </a:extLst>
          </p:cNvPr>
          <p:cNvSpPr>
            <a:spLocks noGrp="1"/>
          </p:cNvSpPr>
          <p:nvPr>
            <p:ph idx="1"/>
          </p:nvPr>
        </p:nvSpPr>
        <p:spPr/>
        <p:txBody>
          <a:bodyPr>
            <a:normAutofit lnSpcReduction="10000"/>
          </a:bodyPr>
          <a:lstStyle/>
          <a:p>
            <a:pPr marL="0" indent="0">
              <a:buNone/>
            </a:pPr>
            <a:r>
              <a:rPr lang="pl-PL" sz="2400" u="sng" dirty="0"/>
              <a:t>Art.  300</a:t>
            </a:r>
            <a:r>
              <a:rPr lang="pl-PL" sz="2400" u="sng" baseline="30000" dirty="0"/>
              <a:t>21</a:t>
            </a:r>
            <a:r>
              <a:rPr lang="pl-PL" sz="2400" u="sng" dirty="0"/>
              <a:t>.</a:t>
            </a:r>
            <a:r>
              <a:rPr lang="pl-PL" sz="2400" u="sng" baseline="30000" dirty="0"/>
              <a:t> </a:t>
            </a:r>
            <a:r>
              <a:rPr lang="pl-PL" sz="2400" u="sng" dirty="0" err="1"/>
              <a:t>K.s.h</a:t>
            </a:r>
            <a:r>
              <a:rPr lang="pl-PL" sz="2400" u="sng" dirty="0"/>
              <a:t>.</a:t>
            </a:r>
          </a:p>
          <a:p>
            <a:pPr marL="0" indent="0">
              <a:buNone/>
            </a:pPr>
            <a:r>
              <a:rPr lang="pl-PL" sz="2400" dirty="0"/>
              <a:t>„Wartość świadczeń spełnianych przez spółkę na rzecz akcjonariuszy z innego tytułu niż prawa wynikające z akcji, a także na rzecz spółek lub spółdzielni z nimi powiązanych albo pozostających wobec nich w stosunku dominacji lub zależności, nie może przekraczać wartości godziwej świadczenia wzajemnego otrzymanego przez spółkę.”</a:t>
            </a:r>
          </a:p>
          <a:p>
            <a:pPr marL="0" indent="0">
              <a:buNone/>
            </a:pPr>
            <a:endParaRPr lang="pl-PL" sz="2400" dirty="0"/>
          </a:p>
          <a:p>
            <a:pPr marL="0" indent="0">
              <a:buNone/>
            </a:pPr>
            <a:r>
              <a:rPr lang="pl-PL" sz="2400" u="sng" dirty="0"/>
              <a:t>Art.  355 </a:t>
            </a:r>
            <a:r>
              <a:rPr lang="pl-PL" sz="2400" u="sng" dirty="0">
                <a:latin typeface="Arial" panose="020B0604020202020204" pitchFamily="34" charset="0"/>
                <a:cs typeface="Arial" panose="020B0604020202020204" pitchFamily="34" charset="0"/>
              </a:rPr>
              <a:t>§ 3</a:t>
            </a:r>
            <a:r>
              <a:rPr lang="pl-PL" sz="2400" u="sng" dirty="0"/>
              <a:t> </a:t>
            </a:r>
            <a:r>
              <a:rPr lang="pl-PL" sz="2400" u="sng" dirty="0" err="1"/>
              <a:t>K.s.h</a:t>
            </a:r>
            <a:r>
              <a:rPr lang="pl-PL" sz="2400" u="sng" dirty="0"/>
              <a:t>.</a:t>
            </a:r>
          </a:p>
          <a:p>
            <a:pPr marL="0" indent="0">
              <a:buNone/>
            </a:pPr>
            <a:r>
              <a:rPr lang="pl-PL" sz="2400" dirty="0"/>
              <a:t>„</a:t>
            </a:r>
            <a:r>
              <a:rPr lang="pl-PL" sz="2400" dirty="0">
                <a:latin typeface="Arial" panose="020B0604020202020204" pitchFamily="34" charset="0"/>
                <a:cs typeface="Arial" panose="020B0604020202020204" pitchFamily="34" charset="0"/>
              </a:rPr>
              <a:t>§ 3. </a:t>
            </a:r>
            <a:r>
              <a:rPr lang="pl-PL" sz="2400" dirty="0"/>
              <a:t>Wynagrodzenie za usługi lub inne świadczenia spełnione na rzecz spółki przez założycieli, akcjonariuszy, a także spółki i spółdzielnie z nimi powiązane albo pozostające w stosunku zależności bądź dominacji, nie może przewyższać zwykłego wynagrodzenia przyjętego w obrocie.”</a:t>
            </a:r>
          </a:p>
          <a:p>
            <a:pPr marL="0" indent="0">
              <a:buNone/>
            </a:pPr>
            <a:endParaRPr lang="pl-PL" sz="2800" dirty="0"/>
          </a:p>
          <a:p>
            <a:pPr marL="0" indent="0">
              <a:buNone/>
            </a:pPr>
            <a:endParaRPr lang="en-GB" sz="2800" dirty="0"/>
          </a:p>
        </p:txBody>
      </p:sp>
      <p:sp>
        <p:nvSpPr>
          <p:cNvPr id="4" name="Slide Number Placeholder 5" descr="|">
            <a:extLst>
              <a:ext uri="{FF2B5EF4-FFF2-40B4-BE49-F238E27FC236}">
                <a16:creationId xmlns:a16="http://schemas.microsoft.com/office/drawing/2014/main" id="{F03A67E4-E9F0-0DBC-1A2E-9C953510B747}"/>
              </a:ext>
            </a:extLst>
          </p:cNvPr>
          <p:cNvSpPr>
            <a:spLocks noGrp="1"/>
          </p:cNvSpPr>
          <p:nvPr>
            <p:ph type="sldNum" sz="quarter" idx="12"/>
          </p:nvPr>
        </p:nvSpPr>
        <p:spPr/>
        <p:txBody>
          <a:bodyPr/>
          <a:lstStyle/>
          <a:p>
            <a:fld id="{283F8499-ED5E-4FDE-9453-EC7FF485DDD6}" type="slidenum">
              <a:rPr lang="en-GB" smtClean="0"/>
              <a:pPr/>
              <a:t>17</a:t>
            </a:fld>
            <a:endParaRPr lang="en-GB"/>
          </a:p>
        </p:txBody>
      </p:sp>
    </p:spTree>
    <p:extLst>
      <p:ext uri="{BB962C8B-B14F-4D97-AF65-F5344CB8AC3E}">
        <p14:creationId xmlns:p14="http://schemas.microsoft.com/office/powerpoint/2010/main" val="35840936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descr="|">
            <a:extLst>
              <a:ext uri="{FF2B5EF4-FFF2-40B4-BE49-F238E27FC236}">
                <a16:creationId xmlns:a16="http://schemas.microsoft.com/office/drawing/2014/main" id="{1A6CBA9D-8485-F273-0257-BBA8C1722F26}"/>
              </a:ext>
            </a:extLst>
          </p:cNvPr>
          <p:cNvSpPr>
            <a:spLocks noGrp="1"/>
          </p:cNvSpPr>
          <p:nvPr>
            <p:ph sz="half" idx="1"/>
          </p:nvPr>
        </p:nvSpPr>
        <p:spPr>
          <a:xfrm>
            <a:off x="263352" y="521297"/>
            <a:ext cx="11319048" cy="6200179"/>
          </a:xfrm>
        </p:spPr>
        <p:txBody>
          <a:bodyPr>
            <a:noAutofit/>
          </a:bodyPr>
          <a:lstStyle/>
          <a:p>
            <a:pPr marL="0" indent="0">
              <a:lnSpc>
                <a:spcPct val="140000"/>
              </a:lnSpc>
              <a:buNone/>
            </a:pPr>
            <a:r>
              <a:rPr lang="pl-PL" sz="1500" b="1" dirty="0"/>
              <a:t>jedna akcja jeden głos / uprzywilejowanie akcji / akcje założycielskie / akcje nieme / uprawnienia indywidualne</a:t>
            </a:r>
          </a:p>
          <a:p>
            <a:pPr marL="0" indent="0">
              <a:lnSpc>
                <a:spcPct val="140000"/>
              </a:lnSpc>
              <a:buNone/>
            </a:pPr>
            <a:r>
              <a:rPr lang="pl-PL" sz="1400" u="sng" dirty="0"/>
              <a:t>Art.  300</a:t>
            </a:r>
            <a:r>
              <a:rPr lang="pl-PL" sz="1400" u="sng" baseline="30000" dirty="0"/>
              <a:t>25 </a:t>
            </a:r>
            <a:r>
              <a:rPr lang="pl-PL" sz="1400" u="sng" dirty="0" err="1"/>
              <a:t>K.s.h</a:t>
            </a:r>
            <a:r>
              <a:rPr lang="pl-PL" sz="1400" u="sng" dirty="0"/>
              <a:t>.</a:t>
            </a:r>
          </a:p>
          <a:p>
            <a:pPr marL="0" indent="0">
              <a:buNone/>
            </a:pPr>
            <a:r>
              <a:rPr lang="pl-PL" sz="1400" dirty="0">
                <a:solidFill>
                  <a:srgbClr val="333333"/>
                </a:solidFill>
              </a:rPr>
              <a:t>„§  1. Spółka może emitować akcje o szczególnych uprawnieniach, które powinny być określone w umowie spółki (akcje uprzywilejowane).</a:t>
            </a:r>
          </a:p>
          <a:p>
            <a:pPr marL="0" indent="0">
              <a:buNone/>
            </a:pPr>
            <a:r>
              <a:rPr lang="pl-PL" sz="1400" dirty="0">
                <a:solidFill>
                  <a:srgbClr val="333333"/>
                </a:solidFill>
              </a:rPr>
              <a:t>§  2. Uprzywilejowanie, o którym mowa w § 1, może dotyczyć w szczególności prawa głosu, prawa do dywidendy lub podziału majątku w przypadku likwidacji spółki.”</a:t>
            </a:r>
          </a:p>
          <a:p>
            <a:pPr marL="0" indent="0">
              <a:buNone/>
            </a:pPr>
            <a:endParaRPr lang="pl-PL" sz="1400" dirty="0">
              <a:solidFill>
                <a:srgbClr val="333333"/>
              </a:solidFill>
            </a:endParaRPr>
          </a:p>
          <a:p>
            <a:pPr marL="0" indent="0">
              <a:buNone/>
            </a:pPr>
            <a:r>
              <a:rPr lang="pl-PL" sz="1400" u="sng" dirty="0">
                <a:solidFill>
                  <a:srgbClr val="333333"/>
                </a:solidFill>
              </a:rPr>
              <a:t>Art. 300</a:t>
            </a:r>
            <a:r>
              <a:rPr lang="pl-PL" sz="1400" u="sng" baseline="30000" dirty="0">
                <a:solidFill>
                  <a:srgbClr val="333333"/>
                </a:solidFill>
              </a:rPr>
              <a:t>26 </a:t>
            </a:r>
            <a:r>
              <a:rPr lang="pl-PL" sz="1400" u="sng" dirty="0">
                <a:solidFill>
                  <a:srgbClr val="333333"/>
                </a:solidFill>
              </a:rPr>
              <a:t> </a:t>
            </a:r>
            <a:r>
              <a:rPr lang="pl-PL" sz="1400" u="sng" dirty="0" err="1">
                <a:solidFill>
                  <a:srgbClr val="333333"/>
                </a:solidFill>
              </a:rPr>
              <a:t>K.s.h</a:t>
            </a:r>
            <a:r>
              <a:rPr lang="pl-PL" sz="1400" u="sng" dirty="0">
                <a:solidFill>
                  <a:srgbClr val="333333"/>
                </a:solidFill>
              </a:rPr>
              <a:t>.</a:t>
            </a:r>
          </a:p>
          <a:p>
            <a:pPr marL="0" indent="0">
              <a:buNone/>
            </a:pPr>
            <a:r>
              <a:rPr lang="pl-PL" sz="1400" dirty="0">
                <a:solidFill>
                  <a:srgbClr val="333333"/>
                </a:solidFill>
              </a:rPr>
              <a:t>„§  1. Z akcji uprzywilejowanych może wynikać szczególne uprawnienie, zgodnie z którym każda kolejna emisja nowych akcji nie może naruszać określonego minimalnego stosunku liczby głosów przypadających na te akcje uprzywilejowane do ogólnej liczby głosów przypadających na wszystkie akcje spółki (akcje założycielskie). W przypadku emisji nowych akcji, która mogłaby naruszyć ten stosunek, liczba głosów z akcji założycielskich ulega odpowiedniemu zwiększeniu.</a:t>
            </a:r>
          </a:p>
          <a:p>
            <a:pPr marL="0" indent="0">
              <a:buNone/>
            </a:pPr>
            <a:r>
              <a:rPr lang="pl-PL" sz="1400" dirty="0">
                <a:solidFill>
                  <a:srgbClr val="333333"/>
                </a:solidFill>
              </a:rPr>
              <a:t>§  2. Uchwała o emisji nowych akcji wskazuje liczbę głosów, jaka będzie przypadać na akcje założycielskie po wpisie do rejestru nowej emisji akcji.</a:t>
            </a:r>
          </a:p>
          <a:p>
            <a:pPr marL="0" indent="0">
              <a:buNone/>
            </a:pPr>
            <a:r>
              <a:rPr lang="pl-PL" sz="1400" dirty="0">
                <a:solidFill>
                  <a:srgbClr val="333333"/>
                </a:solidFill>
              </a:rPr>
              <a:t>§  3. Akcje założycielskie mogą być przedmiotem kolejnych emisji.”</a:t>
            </a:r>
          </a:p>
          <a:p>
            <a:pPr marL="0" indent="0">
              <a:buNone/>
            </a:pPr>
            <a:endParaRPr lang="pl-PL" sz="1400" dirty="0">
              <a:solidFill>
                <a:srgbClr val="333333"/>
              </a:solidFill>
            </a:endParaRPr>
          </a:p>
          <a:p>
            <a:pPr marL="0" indent="0">
              <a:buNone/>
            </a:pPr>
            <a:r>
              <a:rPr lang="pl-PL" sz="1400" u="sng" dirty="0"/>
              <a:t>Art.  300</a:t>
            </a:r>
            <a:r>
              <a:rPr lang="pl-PL" sz="1400" u="sng" baseline="30000" dirty="0"/>
              <a:t>27</a:t>
            </a:r>
            <a:r>
              <a:rPr lang="pl-PL" sz="1400" u="sng" dirty="0"/>
              <a:t>.  </a:t>
            </a:r>
            <a:r>
              <a:rPr lang="pl-PL" sz="1400" u="sng" dirty="0" err="1"/>
              <a:t>K.s.h</a:t>
            </a:r>
            <a:r>
              <a:rPr lang="pl-PL" sz="1400" u="sng" dirty="0"/>
              <a:t>.</a:t>
            </a:r>
          </a:p>
          <a:p>
            <a:pPr marL="0" indent="0">
              <a:buNone/>
            </a:pPr>
            <a:r>
              <a:rPr lang="pl-PL" sz="1400" dirty="0"/>
              <a:t>„Wobec akcji uprzywilejowanej w zakresie dywidendy może być wyłączone prawo głosu (akcja niema). Umowa spółki może określać okoliczności, w których uprawniony z akcji niemej uzyskuje prawo głosu.”</a:t>
            </a:r>
          </a:p>
          <a:p>
            <a:pPr marL="0" indent="0">
              <a:buNone/>
            </a:pPr>
            <a:endParaRPr lang="pl-PL" sz="1400" dirty="0"/>
          </a:p>
          <a:p>
            <a:pPr marL="0" indent="0">
              <a:buNone/>
            </a:pPr>
            <a:r>
              <a:rPr lang="pl-PL" sz="1400" u="sng" dirty="0"/>
              <a:t>Art.  300</a:t>
            </a:r>
            <a:r>
              <a:rPr lang="pl-PL" sz="1400" u="sng" baseline="30000" dirty="0"/>
              <a:t>28</a:t>
            </a:r>
            <a:r>
              <a:rPr lang="pl-PL" sz="1400" u="sng" dirty="0"/>
              <a:t>. </a:t>
            </a:r>
            <a:r>
              <a:rPr lang="pl-PL" sz="1400" u="sng" dirty="0" err="1"/>
              <a:t>K.s.h</a:t>
            </a:r>
            <a:r>
              <a:rPr lang="pl-PL" sz="1400" u="sng" dirty="0"/>
              <a:t>.</a:t>
            </a:r>
          </a:p>
          <a:p>
            <a:pPr marL="0" indent="0">
              <a:buNone/>
            </a:pPr>
            <a:r>
              <a:rPr lang="pl-PL" sz="1400" dirty="0"/>
              <a:t>„§  1. Umowa spółki może przyznać oznaczonemu akcjonariuszowi uprawnienia indywidualne, w szczególności uprawnienie do powołania lub odwołania członków zarządu lub rady nadzorczej.</a:t>
            </a:r>
          </a:p>
          <a:p>
            <a:pPr marL="0" indent="0">
              <a:buNone/>
            </a:pPr>
            <a:r>
              <a:rPr lang="pl-PL" sz="1400" dirty="0"/>
              <a:t>§  2. Uprawnienia indywidualne akcjonariusza wygasają najpóźniej z dniem, w którym przestaje być on akcjonariuszem spółki, chyba że umowa spółki stanowi inaczej.”</a:t>
            </a:r>
          </a:p>
        </p:txBody>
      </p:sp>
      <p:sp>
        <p:nvSpPr>
          <p:cNvPr id="2" name="Slide Number Placeholder 6" descr="|">
            <a:extLst>
              <a:ext uri="{FF2B5EF4-FFF2-40B4-BE49-F238E27FC236}">
                <a16:creationId xmlns:a16="http://schemas.microsoft.com/office/drawing/2014/main" id="{07905E54-4B71-D2DD-D98A-8999DADCAB32}"/>
              </a:ext>
            </a:extLst>
          </p:cNvPr>
          <p:cNvSpPr>
            <a:spLocks noGrp="1"/>
          </p:cNvSpPr>
          <p:nvPr>
            <p:ph type="sldNum" sz="quarter" idx="12"/>
          </p:nvPr>
        </p:nvSpPr>
        <p:spPr/>
        <p:txBody>
          <a:bodyPr/>
          <a:lstStyle/>
          <a:p>
            <a:fld id="{B073DA97-2062-46D2-A5F8-389D5E197217}" type="slidenum">
              <a:rPr lang="en-GB" smtClean="0"/>
              <a:pPr/>
              <a:t>18</a:t>
            </a:fld>
            <a:endParaRPr lang="en-GB"/>
          </a:p>
        </p:txBody>
      </p:sp>
      <p:sp>
        <p:nvSpPr>
          <p:cNvPr id="4" name="Title 1" descr="|">
            <a:extLst>
              <a:ext uri="{FF2B5EF4-FFF2-40B4-BE49-F238E27FC236}">
                <a16:creationId xmlns:a16="http://schemas.microsoft.com/office/drawing/2014/main" id="{C96B1BAD-F9E5-CC17-8C76-B31D17E626CA}"/>
              </a:ext>
            </a:extLst>
          </p:cNvPr>
          <p:cNvSpPr>
            <a:spLocks noGrp="1"/>
          </p:cNvSpPr>
          <p:nvPr>
            <p:ph type="title"/>
          </p:nvPr>
        </p:nvSpPr>
        <p:spPr>
          <a:xfrm>
            <a:off x="578685" y="33877"/>
            <a:ext cx="10972800" cy="658819"/>
          </a:xfrm>
        </p:spPr>
        <p:txBody>
          <a:bodyPr>
            <a:normAutofit/>
          </a:bodyPr>
          <a:lstStyle/>
          <a:p>
            <a:r>
              <a:rPr lang="pl-PL" sz="3200" dirty="0"/>
              <a:t>AKCJE</a:t>
            </a:r>
            <a:endParaRPr lang="en-GB" sz="3200" dirty="0"/>
          </a:p>
        </p:txBody>
      </p:sp>
    </p:spTree>
    <p:extLst>
      <p:ext uri="{BB962C8B-B14F-4D97-AF65-F5344CB8AC3E}">
        <p14:creationId xmlns:p14="http://schemas.microsoft.com/office/powerpoint/2010/main" val="1312322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descr="|">
            <a:extLst>
              <a:ext uri="{FF2B5EF4-FFF2-40B4-BE49-F238E27FC236}">
                <a16:creationId xmlns:a16="http://schemas.microsoft.com/office/drawing/2014/main" id="{1A6CBA9D-8485-F273-0257-BBA8C1722F26}"/>
              </a:ext>
            </a:extLst>
          </p:cNvPr>
          <p:cNvSpPr>
            <a:spLocks noGrp="1"/>
          </p:cNvSpPr>
          <p:nvPr>
            <p:ph sz="half" idx="1"/>
          </p:nvPr>
        </p:nvSpPr>
        <p:spPr>
          <a:xfrm>
            <a:off x="263352" y="908721"/>
            <a:ext cx="11319048" cy="5688632"/>
          </a:xfrm>
        </p:spPr>
        <p:txBody>
          <a:bodyPr>
            <a:noAutofit/>
          </a:bodyPr>
          <a:lstStyle/>
          <a:p>
            <a:pPr marL="0" indent="0">
              <a:lnSpc>
                <a:spcPct val="140000"/>
              </a:lnSpc>
              <a:buNone/>
            </a:pPr>
            <a:r>
              <a:rPr lang="pl-PL" sz="1600" u="sng" dirty="0"/>
              <a:t>Art.  159. </a:t>
            </a:r>
            <a:r>
              <a:rPr lang="pl-PL" sz="1600" u="sng" dirty="0" err="1"/>
              <a:t>K.s.h</a:t>
            </a:r>
            <a:r>
              <a:rPr lang="pl-PL" sz="1600" u="sng" dirty="0"/>
              <a:t>.</a:t>
            </a:r>
          </a:p>
          <a:p>
            <a:pPr marL="0" indent="0">
              <a:buNone/>
            </a:pPr>
            <a:r>
              <a:rPr lang="pl-PL" sz="1600" dirty="0">
                <a:solidFill>
                  <a:srgbClr val="333333"/>
                </a:solidFill>
              </a:rPr>
              <a:t>„Jeżeli wspólnikowi mają być przyznane szczególne korzyści lub jeżeli na wspólników mają być nałożone, oprócz wniesienia wkładów na pokrycie udziałów, inne obowiązki wobec spółki, należy to pod rygorem bezskuteczności wobec spółki dokładnie określić w umowie spółki.”</a:t>
            </a:r>
          </a:p>
          <a:p>
            <a:pPr marL="0" indent="0">
              <a:buNone/>
            </a:pPr>
            <a:endParaRPr lang="pl-PL" sz="1600" dirty="0">
              <a:solidFill>
                <a:srgbClr val="333333"/>
              </a:solidFill>
            </a:endParaRPr>
          </a:p>
          <a:p>
            <a:pPr marL="0" indent="0">
              <a:buNone/>
            </a:pPr>
            <a:r>
              <a:rPr lang="pl-PL" sz="1600" u="sng" dirty="0">
                <a:solidFill>
                  <a:srgbClr val="333333"/>
                </a:solidFill>
              </a:rPr>
              <a:t>Art. 246. </a:t>
            </a:r>
            <a:r>
              <a:rPr lang="pl-PL" sz="1600" u="sng" dirty="0">
                <a:solidFill>
                  <a:srgbClr val="333333"/>
                </a:solidFill>
                <a:latin typeface="Arial" panose="020B0604020202020204" pitchFamily="34" charset="0"/>
                <a:cs typeface="Arial" panose="020B0604020202020204" pitchFamily="34" charset="0"/>
              </a:rPr>
              <a:t>§ 3</a:t>
            </a:r>
            <a:r>
              <a:rPr lang="pl-PL" sz="1600" u="sng" baseline="30000" dirty="0">
                <a:solidFill>
                  <a:srgbClr val="333333"/>
                </a:solidFill>
              </a:rPr>
              <a:t> </a:t>
            </a:r>
            <a:r>
              <a:rPr lang="pl-PL" sz="1600" u="sng" dirty="0">
                <a:solidFill>
                  <a:srgbClr val="333333"/>
                </a:solidFill>
              </a:rPr>
              <a:t> </a:t>
            </a:r>
            <a:r>
              <a:rPr lang="pl-PL" sz="1600" u="sng" dirty="0" err="1">
                <a:solidFill>
                  <a:srgbClr val="333333"/>
                </a:solidFill>
              </a:rPr>
              <a:t>K.s.h</a:t>
            </a:r>
            <a:r>
              <a:rPr lang="pl-PL" sz="1600" u="sng" dirty="0">
                <a:solidFill>
                  <a:srgbClr val="333333"/>
                </a:solidFill>
              </a:rPr>
              <a:t>.</a:t>
            </a:r>
          </a:p>
          <a:p>
            <a:pPr marL="0" indent="0">
              <a:buNone/>
            </a:pPr>
            <a:r>
              <a:rPr lang="pl-PL" sz="1600" dirty="0">
                <a:solidFill>
                  <a:srgbClr val="333333"/>
                </a:solidFill>
              </a:rPr>
              <a:t>„§  3. Uchwała dotycząca zmiany umowy spółki, zwiększająca świadczenia wspólników lub uszczuplająca prawa udziałowe bądź prawa przyznane osobiście poszczególnym wspólnikom, wymaga zgody wszystkich wspólników, których dotyczy.”</a:t>
            </a:r>
          </a:p>
          <a:p>
            <a:pPr marL="0" indent="0">
              <a:buNone/>
            </a:pPr>
            <a:endParaRPr lang="pl-PL" sz="1600" dirty="0">
              <a:solidFill>
                <a:srgbClr val="333333"/>
              </a:solidFill>
            </a:endParaRPr>
          </a:p>
          <a:p>
            <a:pPr marL="0" indent="0">
              <a:buNone/>
            </a:pPr>
            <a:r>
              <a:rPr lang="pl-PL" sz="1600" u="sng" dirty="0"/>
              <a:t>Art.  354.  </a:t>
            </a:r>
            <a:r>
              <a:rPr lang="pl-PL" sz="1600" u="sng" dirty="0" err="1"/>
              <a:t>K.s.h</a:t>
            </a:r>
            <a:r>
              <a:rPr lang="pl-PL" sz="1600" u="sng" dirty="0"/>
              <a:t>.</a:t>
            </a:r>
          </a:p>
          <a:p>
            <a:pPr marL="0" indent="0">
              <a:buNone/>
            </a:pPr>
            <a:r>
              <a:rPr lang="pl-PL" sz="1600" dirty="0"/>
              <a:t>„§  1. Statut może przyznać indywidualnie oznaczonemu akcjonariuszowi osobiste uprawnienia. W szczególności mogą one dotyczyć prawa powoływania lub odwoływania członków zarządu, rady nadzorczej lub prawa do otrzymywania oznaczonych świadczeń od spółki.</a:t>
            </a:r>
          </a:p>
          <a:p>
            <a:pPr marL="0" indent="0">
              <a:buNone/>
            </a:pPr>
            <a:r>
              <a:rPr lang="pl-PL" sz="1600" dirty="0"/>
              <a:t>§  2. Statut może uzależnić przyznanie osobistego uprawnienia akcjonariuszowi od dokonania oznaczonych świadczeń, upływu terminu lub ziszczenia się warunku.</a:t>
            </a:r>
          </a:p>
          <a:p>
            <a:pPr marL="0" indent="0">
              <a:buNone/>
            </a:pPr>
            <a:r>
              <a:rPr lang="pl-PL" sz="1600" dirty="0"/>
              <a:t>§  3. Ograniczenia dotyczące zakresu i wykonywania uprawnień wynikających z akcji uprzywilejowanych stosuje się odpowiednio do uprawnień przyznanych akcjonariuszowi osobiście.</a:t>
            </a:r>
          </a:p>
          <a:p>
            <a:pPr marL="0" indent="0">
              <a:buNone/>
            </a:pPr>
            <a:r>
              <a:rPr lang="pl-PL" sz="1600" dirty="0"/>
              <a:t>§  4. Uprawnienia osobiste przyznane indywidualnie oznaczonemu akcjonariuszowi wygasają najpóźniej z dniem, w którym uprawniony przestaje być akcjonariuszem spółki.”</a:t>
            </a:r>
          </a:p>
        </p:txBody>
      </p:sp>
      <p:sp>
        <p:nvSpPr>
          <p:cNvPr id="2" name="Slide Number Placeholder 6" descr="|">
            <a:extLst>
              <a:ext uri="{FF2B5EF4-FFF2-40B4-BE49-F238E27FC236}">
                <a16:creationId xmlns:a16="http://schemas.microsoft.com/office/drawing/2014/main" id="{07905E54-4B71-D2DD-D98A-8999DADCAB32}"/>
              </a:ext>
            </a:extLst>
          </p:cNvPr>
          <p:cNvSpPr>
            <a:spLocks noGrp="1"/>
          </p:cNvSpPr>
          <p:nvPr>
            <p:ph type="sldNum" sz="quarter" idx="12"/>
          </p:nvPr>
        </p:nvSpPr>
        <p:spPr/>
        <p:txBody>
          <a:bodyPr/>
          <a:lstStyle/>
          <a:p>
            <a:fld id="{B073DA97-2062-46D2-A5F8-389D5E197217}" type="slidenum">
              <a:rPr lang="en-GB" smtClean="0"/>
              <a:pPr/>
              <a:t>19</a:t>
            </a:fld>
            <a:endParaRPr lang="en-GB" dirty="0"/>
          </a:p>
        </p:txBody>
      </p:sp>
      <p:sp>
        <p:nvSpPr>
          <p:cNvPr id="4" name="Title 1" descr="|">
            <a:extLst>
              <a:ext uri="{FF2B5EF4-FFF2-40B4-BE49-F238E27FC236}">
                <a16:creationId xmlns:a16="http://schemas.microsoft.com/office/drawing/2014/main" id="{C96B1BAD-F9E5-CC17-8C76-B31D17E626CA}"/>
              </a:ext>
            </a:extLst>
          </p:cNvPr>
          <p:cNvSpPr>
            <a:spLocks noGrp="1"/>
          </p:cNvSpPr>
          <p:nvPr>
            <p:ph type="title"/>
          </p:nvPr>
        </p:nvSpPr>
        <p:spPr>
          <a:xfrm>
            <a:off x="578685" y="33877"/>
            <a:ext cx="10972800" cy="658819"/>
          </a:xfrm>
        </p:spPr>
        <p:txBody>
          <a:bodyPr>
            <a:normAutofit/>
          </a:bodyPr>
          <a:lstStyle/>
          <a:p>
            <a:r>
              <a:rPr lang="pl-PL" sz="3200"/>
              <a:t>AKCJE</a:t>
            </a:r>
            <a:endParaRPr lang="en-GB" sz="3200" dirty="0"/>
          </a:p>
        </p:txBody>
      </p:sp>
    </p:spTree>
    <p:extLst>
      <p:ext uri="{BB962C8B-B14F-4D97-AF65-F5344CB8AC3E}">
        <p14:creationId xmlns:p14="http://schemas.microsoft.com/office/powerpoint/2010/main" val="3473395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
            <a:extLst>
              <a:ext uri="{FF2B5EF4-FFF2-40B4-BE49-F238E27FC236}">
                <a16:creationId xmlns:a16="http://schemas.microsoft.com/office/drawing/2014/main" id="{65D92B3B-CBC0-632F-E616-6CA2F024E1C7}"/>
              </a:ext>
            </a:extLst>
          </p:cNvPr>
          <p:cNvSpPr>
            <a:spLocks noGrp="1"/>
          </p:cNvSpPr>
          <p:nvPr>
            <p:ph type="title"/>
          </p:nvPr>
        </p:nvSpPr>
        <p:spPr/>
        <p:txBody>
          <a:bodyPr>
            <a:normAutofit/>
          </a:bodyPr>
          <a:lstStyle/>
          <a:p>
            <a:r>
              <a:rPr lang="pl-PL" sz="3200" dirty="0"/>
              <a:t>PROSTA SPÓŁKA AKCYJNA</a:t>
            </a:r>
            <a:endParaRPr lang="en-GB" sz="3200" dirty="0"/>
          </a:p>
        </p:txBody>
      </p:sp>
      <p:sp>
        <p:nvSpPr>
          <p:cNvPr id="3" name="Content Placeholder 2" descr="|">
            <a:extLst>
              <a:ext uri="{FF2B5EF4-FFF2-40B4-BE49-F238E27FC236}">
                <a16:creationId xmlns:a16="http://schemas.microsoft.com/office/drawing/2014/main" id="{8D9BC3B7-D64F-6476-456E-B351BDC351E7}"/>
              </a:ext>
            </a:extLst>
          </p:cNvPr>
          <p:cNvSpPr>
            <a:spLocks noGrp="1"/>
          </p:cNvSpPr>
          <p:nvPr>
            <p:ph idx="1"/>
          </p:nvPr>
        </p:nvSpPr>
        <p:spPr/>
        <p:txBody>
          <a:bodyPr>
            <a:normAutofit fontScale="92500" lnSpcReduction="10000"/>
          </a:bodyPr>
          <a:lstStyle/>
          <a:p>
            <a:pPr marL="0" indent="0">
              <a:buNone/>
            </a:pPr>
            <a:r>
              <a:rPr lang="pl-PL" u="sng" dirty="0"/>
              <a:t>ZALETY</a:t>
            </a:r>
          </a:p>
          <a:p>
            <a:r>
              <a:rPr lang="pl-PL" dirty="0"/>
              <a:t>krytyka obowiązującego modelu ochrony wierzycieli w spółkach kapitałowych</a:t>
            </a:r>
          </a:p>
          <a:p>
            <a:r>
              <a:rPr lang="pl-PL" dirty="0"/>
              <a:t>możliwość pozyskania kapitału bez utraty kontroli korporacyjnej (spółki technologiczne)</a:t>
            </a:r>
          </a:p>
          <a:p>
            <a:r>
              <a:rPr lang="pl-PL" dirty="0"/>
              <a:t>sp. z o.o. - zakaz inkorporowania praw udziałowych w papierach wartościowych; sformalizowany obrót udziałami</a:t>
            </a:r>
          </a:p>
          <a:p>
            <a:r>
              <a:rPr lang="pl-PL" dirty="0"/>
              <a:t>spółka akcyjna – skomplikowana i kosztowna</a:t>
            </a:r>
          </a:p>
          <a:p>
            <a:r>
              <a:rPr lang="pl-PL" dirty="0"/>
              <a:t>ograniczenia w zakresie wkładów niepieniężnych</a:t>
            </a:r>
            <a:endParaRPr lang="en-GB" dirty="0"/>
          </a:p>
        </p:txBody>
      </p:sp>
      <p:sp>
        <p:nvSpPr>
          <p:cNvPr id="4" name="Slide Number Placeholder 3">
            <a:extLst>
              <a:ext uri="{FF2B5EF4-FFF2-40B4-BE49-F238E27FC236}">
                <a16:creationId xmlns:a16="http://schemas.microsoft.com/office/drawing/2014/main" id="{FE0523A0-4152-1E13-B4B8-076276B551E9}"/>
              </a:ext>
            </a:extLst>
          </p:cNvPr>
          <p:cNvSpPr>
            <a:spLocks noGrp="1"/>
          </p:cNvSpPr>
          <p:nvPr>
            <p:ph type="sldNum" sz="quarter" idx="12"/>
          </p:nvPr>
        </p:nvSpPr>
        <p:spPr/>
        <p:txBody>
          <a:bodyPr/>
          <a:lstStyle/>
          <a:p>
            <a:fld id="{283F8499-ED5E-4FDE-9453-EC7FF485DDD6}" type="slidenum">
              <a:rPr lang="en-GB" smtClean="0"/>
              <a:pPr/>
              <a:t>2</a:t>
            </a:fld>
            <a:endParaRPr lang="en-GB"/>
          </a:p>
        </p:txBody>
      </p:sp>
    </p:spTree>
    <p:extLst>
      <p:ext uri="{BB962C8B-B14F-4D97-AF65-F5344CB8AC3E}">
        <p14:creationId xmlns:p14="http://schemas.microsoft.com/office/powerpoint/2010/main" val="23376283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
            <a:extLst>
              <a:ext uri="{FF2B5EF4-FFF2-40B4-BE49-F238E27FC236}">
                <a16:creationId xmlns:a16="http://schemas.microsoft.com/office/drawing/2014/main" id="{3875FEF0-63D5-A332-116D-79971ED42EF7}"/>
              </a:ext>
            </a:extLst>
          </p:cNvPr>
          <p:cNvSpPr>
            <a:spLocks noGrp="1"/>
          </p:cNvSpPr>
          <p:nvPr>
            <p:ph type="title"/>
          </p:nvPr>
        </p:nvSpPr>
        <p:spPr/>
        <p:txBody>
          <a:bodyPr>
            <a:normAutofit/>
          </a:bodyPr>
          <a:lstStyle/>
          <a:p>
            <a:r>
              <a:rPr lang="pl-PL" sz="3200" dirty="0"/>
              <a:t>ZBYCIE AKCJI</a:t>
            </a:r>
            <a:endParaRPr lang="en-GB" sz="3200" dirty="0"/>
          </a:p>
        </p:txBody>
      </p:sp>
      <p:sp>
        <p:nvSpPr>
          <p:cNvPr id="3" name="Content Placeholder 2" descr="|">
            <a:extLst>
              <a:ext uri="{FF2B5EF4-FFF2-40B4-BE49-F238E27FC236}">
                <a16:creationId xmlns:a16="http://schemas.microsoft.com/office/drawing/2014/main" id="{E3BA364D-8C0A-D720-FC10-1198909AAB0A}"/>
              </a:ext>
            </a:extLst>
          </p:cNvPr>
          <p:cNvSpPr>
            <a:spLocks noGrp="1"/>
          </p:cNvSpPr>
          <p:nvPr>
            <p:ph idx="1"/>
          </p:nvPr>
        </p:nvSpPr>
        <p:spPr>
          <a:xfrm>
            <a:off x="407368" y="1124744"/>
            <a:ext cx="11593288" cy="6048672"/>
          </a:xfrm>
        </p:spPr>
        <p:txBody>
          <a:bodyPr>
            <a:noAutofit/>
          </a:bodyPr>
          <a:lstStyle/>
          <a:p>
            <a:r>
              <a:rPr lang="pl-PL" sz="1600" dirty="0"/>
              <a:t>zasada</a:t>
            </a:r>
          </a:p>
          <a:p>
            <a:r>
              <a:rPr lang="pl-PL" sz="1600" dirty="0"/>
              <a:t>ograniczenia</a:t>
            </a:r>
          </a:p>
          <a:p>
            <a:r>
              <a:rPr lang="pl-PL" sz="1600" dirty="0"/>
              <a:t>nabycie od nieuprawnionego</a:t>
            </a:r>
          </a:p>
          <a:p>
            <a:r>
              <a:rPr lang="pl-PL" sz="1600" dirty="0"/>
              <a:t>prawo pierwszeństwa</a:t>
            </a:r>
          </a:p>
          <a:p>
            <a:r>
              <a:rPr lang="pl-PL" sz="1600" dirty="0"/>
              <a:t>ustąpienie akcjonariusza ze spółki</a:t>
            </a:r>
          </a:p>
          <a:p>
            <a:pPr marL="0" indent="0">
              <a:lnSpc>
                <a:spcPct val="170000"/>
              </a:lnSpc>
              <a:buNone/>
            </a:pPr>
            <a:r>
              <a:rPr lang="pl-PL" sz="1600" u="sng" dirty="0"/>
              <a:t>Art. 300</a:t>
            </a:r>
            <a:r>
              <a:rPr lang="pl-PL" sz="1600" u="sng" baseline="30000" dirty="0"/>
              <a:t>49 </a:t>
            </a:r>
            <a:r>
              <a:rPr lang="pl-PL" sz="1600" u="sng" dirty="0" err="1"/>
              <a:t>K.s.h</a:t>
            </a:r>
            <a:r>
              <a:rPr lang="pl-PL" sz="1600" u="sng" dirty="0"/>
              <a:t>.</a:t>
            </a:r>
          </a:p>
          <a:p>
            <a:pPr marL="0" indent="0">
              <a:buNone/>
            </a:pPr>
            <a:r>
              <a:rPr lang="pl-PL" sz="1600" dirty="0"/>
              <a:t>„§ 1. Na żądanie akcjonariusza lub akcjonariuszy reprezentujących więcej niż połowę ogólnej liczby głosów sąd, z ważnych przyczyn dotyczących danego akcjonariusza, może orzec jego wyłączenie ze spółki. Umowa spółki może ograniczyć to uprawnienie do akcjonariusza lub akcjonariuszy reprezentujących większą liczbę głosów.</a:t>
            </a:r>
          </a:p>
          <a:p>
            <a:pPr marL="0" indent="0">
              <a:buNone/>
            </a:pPr>
            <a:r>
              <a:rPr lang="pl-PL" sz="1600" dirty="0"/>
              <a:t>§ 2. Przepisy art. 266 § 2 zdanie drugie i § 3 oraz art. 267-269 stosuje się odpowiednio do wyłączenia akcjonariusza ze spółki.”</a:t>
            </a:r>
          </a:p>
          <a:p>
            <a:pPr marL="0" indent="0">
              <a:lnSpc>
                <a:spcPct val="170000"/>
              </a:lnSpc>
              <a:buNone/>
            </a:pPr>
            <a:r>
              <a:rPr lang="pl-PL" sz="1600" u="sng" dirty="0"/>
              <a:t>Art. 266 </a:t>
            </a:r>
            <a:r>
              <a:rPr lang="pl-PL" sz="1600" u="sng" dirty="0" err="1"/>
              <a:t>K.s.h</a:t>
            </a:r>
            <a:r>
              <a:rPr lang="pl-PL" sz="1600" u="sng" dirty="0"/>
              <a:t>.</a:t>
            </a:r>
          </a:p>
          <a:p>
            <a:pPr marL="0" indent="0">
              <a:buNone/>
            </a:pPr>
            <a:r>
              <a:rPr lang="pl-PL" sz="1600" dirty="0"/>
              <a:t>„§ 1. Z ważnych przyczyn dotyczących danego wspólnika sąd może orzec jego wyłączenie ze spółki na żądanie wszystkich pozostałych wspólników, jeżeli udziały wspólników żądających wyłączenia stanowią więcej niż połowę kapitału zakładowego.</a:t>
            </a:r>
          </a:p>
          <a:p>
            <a:pPr marL="0" indent="0">
              <a:buNone/>
            </a:pPr>
            <a:r>
              <a:rPr lang="pl-PL" sz="1600" dirty="0"/>
              <a:t>§ 2. Umowa spółki może przyznać prawo wystąpienia z powództwem, o którym mowa w § 1, także mniejszej liczbie wspólników, jeżeli ich udziały stanowią więcej niż połowę kapitału zakładowego. W tym przypadku powinni być pozwani wszyscy pozostali wspólnicy.</a:t>
            </a:r>
          </a:p>
          <a:p>
            <a:pPr marL="0" indent="0">
              <a:buNone/>
            </a:pPr>
            <a:r>
              <a:rPr lang="pl-PL" sz="1600" dirty="0"/>
              <a:t>§ 3. Udziały wspólnika wyłączonego muszą być przejęte przez wspólników lub osoby trzecie. Cenę przejęcia ustala sąd na podstawie rzeczywistej wartości w dniu doręczenia pozwu.”</a:t>
            </a:r>
            <a:endParaRPr lang="en-GB" sz="1600" dirty="0"/>
          </a:p>
        </p:txBody>
      </p:sp>
      <p:sp>
        <p:nvSpPr>
          <p:cNvPr id="4" name="Slide Number Placeholder 5" descr="|">
            <a:extLst>
              <a:ext uri="{FF2B5EF4-FFF2-40B4-BE49-F238E27FC236}">
                <a16:creationId xmlns:a16="http://schemas.microsoft.com/office/drawing/2014/main" id="{C12F9112-D676-FC49-8BD7-18C9AE245879}"/>
              </a:ext>
            </a:extLst>
          </p:cNvPr>
          <p:cNvSpPr>
            <a:spLocks noGrp="1"/>
          </p:cNvSpPr>
          <p:nvPr>
            <p:ph type="sldNum" sz="quarter" idx="12"/>
          </p:nvPr>
        </p:nvSpPr>
        <p:spPr/>
        <p:txBody>
          <a:bodyPr/>
          <a:lstStyle/>
          <a:p>
            <a:fld id="{283F8499-ED5E-4FDE-9453-EC7FF485DDD6}" type="slidenum">
              <a:rPr lang="en-GB" smtClean="0"/>
              <a:pPr/>
              <a:t>20</a:t>
            </a:fld>
            <a:endParaRPr lang="en-GB"/>
          </a:p>
        </p:txBody>
      </p:sp>
    </p:spTree>
    <p:extLst>
      <p:ext uri="{BB962C8B-B14F-4D97-AF65-F5344CB8AC3E}">
        <p14:creationId xmlns:p14="http://schemas.microsoft.com/office/powerpoint/2010/main" val="24856281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descr="|">
            <a:extLst>
              <a:ext uri="{FF2B5EF4-FFF2-40B4-BE49-F238E27FC236}">
                <a16:creationId xmlns:a16="http://schemas.microsoft.com/office/drawing/2014/main" id="{1A6CBA9D-8485-F273-0257-BBA8C1722F26}"/>
              </a:ext>
            </a:extLst>
          </p:cNvPr>
          <p:cNvSpPr>
            <a:spLocks noGrp="1"/>
          </p:cNvSpPr>
          <p:nvPr>
            <p:ph sz="half" idx="1"/>
          </p:nvPr>
        </p:nvSpPr>
        <p:spPr>
          <a:xfrm>
            <a:off x="235719" y="980728"/>
            <a:ext cx="11319048" cy="6336703"/>
          </a:xfrm>
        </p:spPr>
        <p:txBody>
          <a:bodyPr>
            <a:noAutofit/>
          </a:bodyPr>
          <a:lstStyle/>
          <a:p>
            <a:pPr marL="0" indent="0">
              <a:lnSpc>
                <a:spcPct val="140000"/>
              </a:lnSpc>
              <a:buNone/>
            </a:pPr>
            <a:r>
              <a:rPr lang="pl-PL" sz="1400" u="sng" dirty="0"/>
              <a:t>Art.  300</a:t>
            </a:r>
            <a:r>
              <a:rPr lang="pl-PL" sz="1400" u="sng" baseline="30000" dirty="0"/>
              <a:t>122 </a:t>
            </a:r>
            <a:r>
              <a:rPr lang="pl-PL" sz="1400" u="sng" dirty="0" err="1"/>
              <a:t>K.s.h</a:t>
            </a:r>
            <a:r>
              <a:rPr lang="pl-PL" sz="1400" u="sng" dirty="0"/>
              <a:t>.</a:t>
            </a:r>
          </a:p>
          <a:p>
            <a:pPr marL="0" indent="0" algn="l">
              <a:buNone/>
            </a:pPr>
            <a:r>
              <a:rPr lang="pl-PL" sz="1400" i="0" dirty="0">
                <a:solidFill>
                  <a:srgbClr val="333333"/>
                </a:solidFill>
                <a:effectLst/>
              </a:rPr>
              <a:t>„§  1. Cały majątek spółki może zostać przejęty przez oznaczonego akcjonariusza (akcjonariusza przejmującego), z obowiązkiem zaspokojenia wierzycieli i pozostałych akcjonariuszy, jeżeli przewiduje tak uchwała walnego zgromadzenia, podjęta większością trzech czwartych głosów, oddanych w obecności akcjonariuszy reprezentujących co najmniej połowę ogólnej liczby akcji, a sąd rejestrowy zezwoli na przejęcie.</a:t>
            </a:r>
          </a:p>
          <a:p>
            <a:pPr marL="0" indent="0" algn="l">
              <a:buNone/>
            </a:pPr>
            <a:r>
              <a:rPr lang="pl-PL" sz="1400" i="0" dirty="0">
                <a:solidFill>
                  <a:srgbClr val="333333"/>
                </a:solidFill>
                <a:effectLst/>
              </a:rPr>
              <a:t>§  2. Po podjęciu uchwały, o której mowa w § 1, zarząd może dokonywać jedynie czynności niezbędnych do ochrony majątku spółki i wykreślenia spółki z rejestru. Ograniczenie to nie ma skutku wobec osób trzecich. W stosunku wewnętrznym zarząd jest zobowiązany stosować się do uchwał walnego zgromadzenia.</a:t>
            </a:r>
          </a:p>
          <a:p>
            <a:pPr marL="0" indent="0" algn="l">
              <a:buNone/>
            </a:pPr>
            <a:r>
              <a:rPr lang="pl-PL" sz="1400" i="0" dirty="0">
                <a:solidFill>
                  <a:srgbClr val="333333"/>
                </a:solidFill>
                <a:effectLst/>
              </a:rPr>
              <a:t>§  3. Sąd rejestrowy zezwala na przejęcie majątku spółki przez akcjonariusza przejmującego na wniosek spółki, jeżeli uprawdopodobni ona, że nie doprowadzi to do pokrzywdzenia wierzycieli ani akcjonariuszy spółki. Do wniosku należy dołączyć listę wierzycieli spółki wraz ze wskazaniem rodzaju i wysokości wierzytelności, a także dokumenty przedstawiające przejmowany majątek spółki oraz sytuację majątkową akcjonariusza przejmującego.</a:t>
            </a:r>
          </a:p>
          <a:p>
            <a:pPr marL="0" indent="0" algn="l">
              <a:buNone/>
            </a:pPr>
            <a:r>
              <a:rPr lang="pl-PL" sz="1400" i="0" dirty="0">
                <a:solidFill>
                  <a:srgbClr val="333333"/>
                </a:solidFill>
                <a:effectLst/>
              </a:rPr>
              <a:t>§  4. Sąd rejestrowy może uzależnić zezwolenie na przejęcie majątku spółki przez akcjonariusza przejmującego od ustanowienia zabezpieczenia.</a:t>
            </a:r>
          </a:p>
          <a:p>
            <a:pPr marL="0" indent="0" algn="l">
              <a:buNone/>
            </a:pPr>
            <a:r>
              <a:rPr lang="pl-PL" sz="1400" i="0" dirty="0">
                <a:solidFill>
                  <a:srgbClr val="333333"/>
                </a:solidFill>
                <a:effectLst/>
              </a:rPr>
              <a:t>§  5. Niezwłocznie po otrzymaniu wniosku, o którym mowa w § 3, sąd rejestrowy ogłasza o podjęciu uchwały, o której mowa w § 1, wzywając wierzycieli do zgłaszania sprzeciwu w terminie nie krótszym niż trzydzieści dni od dnia ogłoszenia.</a:t>
            </a:r>
          </a:p>
          <a:p>
            <a:pPr marL="0" indent="0" algn="l">
              <a:buNone/>
            </a:pPr>
            <a:r>
              <a:rPr lang="pl-PL" sz="1400" i="0" dirty="0">
                <a:solidFill>
                  <a:srgbClr val="333333"/>
                </a:solidFill>
                <a:effectLst/>
              </a:rPr>
              <a:t>§  6. Wierzyciel niezgadzający się na przejęcie majątku spółki przez akcjonariusza przejmującego zgłasza sprzeciw do sądu rejestrowego, doręczając odpis sprzeciwu spółce. W sprzeciwie wierzyciel uprawdopodabnia, że przejęcie majątku może doprowadzić do jego pokrzywdzenia.</a:t>
            </a:r>
          </a:p>
          <a:p>
            <a:pPr marL="0" indent="0" algn="l">
              <a:buNone/>
            </a:pPr>
            <a:r>
              <a:rPr lang="pl-PL" sz="1400" i="0" dirty="0">
                <a:solidFill>
                  <a:srgbClr val="333333"/>
                </a:solidFill>
                <a:effectLst/>
              </a:rPr>
              <a:t>§  7. Jeżeli wniesiono sprzeciw, sąd rejestrowy rozstrzyga w przedmiocie zezwolenia na przejęcie majątku spółki przez akcjonariusza przejmującego po przeprowadzeniu posiedzenia jawnego.</a:t>
            </a:r>
          </a:p>
          <a:p>
            <a:pPr marL="0" indent="0" algn="l">
              <a:buNone/>
            </a:pPr>
            <a:r>
              <a:rPr lang="pl-PL" sz="1400" i="0" dirty="0">
                <a:solidFill>
                  <a:srgbClr val="333333"/>
                </a:solidFill>
                <a:effectLst/>
              </a:rPr>
              <a:t>§  8. Zaskarżenie uchwały, o której mowa w § 1, nie wstrzymuje postępowania w przedmiocie zezwolenia na przejęcie majątku spółki przez akcjonariusza przejmującego. Sąd rejestrowy może jednakże zawiesić postępowanie po przeprowadzeniu posiedzenia jawnego.</a:t>
            </a:r>
          </a:p>
          <a:p>
            <a:pPr marL="0" indent="0" algn="l">
              <a:buNone/>
            </a:pPr>
            <a:r>
              <a:rPr lang="pl-PL" sz="1400" i="0" dirty="0">
                <a:solidFill>
                  <a:srgbClr val="333333"/>
                </a:solidFill>
                <a:effectLst/>
              </a:rPr>
              <a:t>§  9. Niezwłocznie po uprawomocnieniu się postanowienia zezwalającego na przejęcie majątku spółki przez akcjonariusza przejmującego zarząd składa wniosek o wykreślenie spółki z rejestru. Z dniem wykreślenia spółki z rejestru akcjonariusz przejmujący wstępuje we wszystkie prawa i obowiązki wykreślonej spółki.”</a:t>
            </a:r>
            <a:endParaRPr lang="pl-PL" sz="1400" u="sng" dirty="0"/>
          </a:p>
        </p:txBody>
      </p:sp>
      <p:sp>
        <p:nvSpPr>
          <p:cNvPr id="2" name="Slide Number Placeholder 6" descr="|">
            <a:extLst>
              <a:ext uri="{FF2B5EF4-FFF2-40B4-BE49-F238E27FC236}">
                <a16:creationId xmlns:a16="http://schemas.microsoft.com/office/drawing/2014/main" id="{07905E54-4B71-D2DD-D98A-8999DADCAB32}"/>
              </a:ext>
            </a:extLst>
          </p:cNvPr>
          <p:cNvSpPr>
            <a:spLocks noGrp="1"/>
          </p:cNvSpPr>
          <p:nvPr>
            <p:ph type="sldNum" sz="quarter" idx="12"/>
          </p:nvPr>
        </p:nvSpPr>
        <p:spPr/>
        <p:txBody>
          <a:bodyPr/>
          <a:lstStyle/>
          <a:p>
            <a:fld id="{B073DA97-2062-46D2-A5F8-389D5E197217}" type="slidenum">
              <a:rPr lang="en-GB" smtClean="0"/>
              <a:pPr/>
              <a:t>21</a:t>
            </a:fld>
            <a:endParaRPr lang="en-GB"/>
          </a:p>
        </p:txBody>
      </p:sp>
      <p:sp>
        <p:nvSpPr>
          <p:cNvPr id="4" name="Title 1" descr="|">
            <a:extLst>
              <a:ext uri="{FF2B5EF4-FFF2-40B4-BE49-F238E27FC236}">
                <a16:creationId xmlns:a16="http://schemas.microsoft.com/office/drawing/2014/main" id="{2A2152C8-291A-BF8F-8E6F-C6359DAEC6D7}"/>
              </a:ext>
            </a:extLst>
          </p:cNvPr>
          <p:cNvSpPr>
            <a:spLocks noGrp="1"/>
          </p:cNvSpPr>
          <p:nvPr>
            <p:ph type="title"/>
          </p:nvPr>
        </p:nvSpPr>
        <p:spPr>
          <a:xfrm>
            <a:off x="610926" y="116633"/>
            <a:ext cx="10972800" cy="1143000"/>
          </a:xfrm>
        </p:spPr>
        <p:txBody>
          <a:bodyPr>
            <a:normAutofit/>
          </a:bodyPr>
          <a:lstStyle/>
          <a:p>
            <a:r>
              <a:rPr lang="pl-PL" sz="3200" dirty="0"/>
              <a:t>PRZEJĘCIE MAJĄTKU SPÓŁKI PRZEZ AKCJONARIUSZA</a:t>
            </a:r>
            <a:endParaRPr lang="en-GB" sz="3200" dirty="0"/>
          </a:p>
        </p:txBody>
      </p:sp>
    </p:spTree>
    <p:extLst>
      <p:ext uri="{BB962C8B-B14F-4D97-AF65-F5344CB8AC3E}">
        <p14:creationId xmlns:p14="http://schemas.microsoft.com/office/powerpoint/2010/main" val="34382262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
            <a:extLst>
              <a:ext uri="{FF2B5EF4-FFF2-40B4-BE49-F238E27FC236}">
                <a16:creationId xmlns:a16="http://schemas.microsoft.com/office/drawing/2014/main" id="{14A148E5-5C05-5413-D7CA-3D83905698FD}"/>
              </a:ext>
            </a:extLst>
          </p:cNvPr>
          <p:cNvSpPr>
            <a:spLocks noGrp="1"/>
          </p:cNvSpPr>
          <p:nvPr>
            <p:ph type="title"/>
          </p:nvPr>
        </p:nvSpPr>
        <p:spPr/>
        <p:txBody>
          <a:bodyPr>
            <a:normAutofit/>
          </a:bodyPr>
          <a:lstStyle/>
          <a:p>
            <a:r>
              <a:rPr lang="pl-PL" sz="3200" dirty="0"/>
              <a:t>Business </a:t>
            </a:r>
            <a:r>
              <a:rPr lang="pl-PL" sz="3200" dirty="0" err="1"/>
              <a:t>Judgment</a:t>
            </a:r>
            <a:r>
              <a:rPr lang="pl-PL" sz="3200" dirty="0"/>
              <a:t> </a:t>
            </a:r>
            <a:r>
              <a:rPr lang="pl-PL" sz="3200" dirty="0" err="1"/>
              <a:t>Rule</a:t>
            </a:r>
            <a:endParaRPr lang="pl-PL" sz="3200" dirty="0"/>
          </a:p>
        </p:txBody>
      </p:sp>
      <p:sp>
        <p:nvSpPr>
          <p:cNvPr id="3" name="Content Placeholder 2" descr="|">
            <a:extLst>
              <a:ext uri="{FF2B5EF4-FFF2-40B4-BE49-F238E27FC236}">
                <a16:creationId xmlns:a16="http://schemas.microsoft.com/office/drawing/2014/main" id="{2A5FE5EE-C5B6-87CC-8E60-0DFE2A26D82D}"/>
              </a:ext>
            </a:extLst>
          </p:cNvPr>
          <p:cNvSpPr>
            <a:spLocks noGrp="1"/>
          </p:cNvSpPr>
          <p:nvPr>
            <p:ph idx="1"/>
          </p:nvPr>
        </p:nvSpPr>
        <p:spPr>
          <a:xfrm>
            <a:off x="609600" y="1484784"/>
            <a:ext cx="10972800" cy="4525963"/>
          </a:xfrm>
        </p:spPr>
        <p:txBody>
          <a:bodyPr>
            <a:normAutofit lnSpcReduction="10000"/>
          </a:bodyPr>
          <a:lstStyle/>
          <a:p>
            <a:pPr marL="0" indent="0">
              <a:buNone/>
            </a:pPr>
            <a:r>
              <a:rPr lang="pl-PL" sz="2400" dirty="0"/>
              <a:t>Art.  300</a:t>
            </a:r>
            <a:r>
              <a:rPr lang="pl-PL" sz="2400" baseline="30000" dirty="0"/>
              <a:t>125</a:t>
            </a:r>
            <a:r>
              <a:rPr lang="pl-PL" sz="2400" dirty="0"/>
              <a:t>. </a:t>
            </a:r>
          </a:p>
          <a:p>
            <a:pPr marL="0" indent="0">
              <a:buNone/>
            </a:pPr>
            <a:r>
              <a:rPr lang="pl-PL" sz="2400" dirty="0"/>
              <a:t>„§  1. 	Członek organu odpowiada wobec spółki za szkodę wynikłą z niewykonania lub nienależytego wykonania swoich obowiązków, w tym z niedołożenia należytej staranności wynikającej z zawodowego charakteru jego działalności lub niedochowania lojalności wobec spółki, chyba że nie ponosi winy.</a:t>
            </a:r>
          </a:p>
          <a:p>
            <a:pPr marL="0" indent="0">
              <a:buNone/>
            </a:pPr>
            <a:endParaRPr lang="pl-PL" sz="2400" dirty="0"/>
          </a:p>
          <a:p>
            <a:pPr marL="0" indent="0">
              <a:buNone/>
            </a:pPr>
            <a:r>
              <a:rPr lang="pl-PL" sz="2400" dirty="0"/>
              <a:t>§  2. 	Członek organu nie narusza obowiązku dołożenia należytej staranności, jeżeli, postępując w sposób lojalny wobec spółki, działa w granicach uzasadnionego ryzyka gospodarczego, w tym na podstawie informacji, analiz i opinii, które powinny być w danych okolicznościach uwzględnione przy dokonywaniu starannej oceny.”</a:t>
            </a:r>
          </a:p>
        </p:txBody>
      </p:sp>
      <p:sp>
        <p:nvSpPr>
          <p:cNvPr id="4" name="Slide Number Placeholder 5" descr="|">
            <a:extLst>
              <a:ext uri="{FF2B5EF4-FFF2-40B4-BE49-F238E27FC236}">
                <a16:creationId xmlns:a16="http://schemas.microsoft.com/office/drawing/2014/main" id="{2AE3680C-9E77-BEC6-100C-BB3AFC8227D8}"/>
              </a:ext>
            </a:extLst>
          </p:cNvPr>
          <p:cNvSpPr>
            <a:spLocks noGrp="1"/>
          </p:cNvSpPr>
          <p:nvPr>
            <p:ph type="sldNum" sz="quarter" idx="12"/>
          </p:nvPr>
        </p:nvSpPr>
        <p:spPr/>
        <p:txBody>
          <a:bodyPr/>
          <a:lstStyle/>
          <a:p>
            <a:fld id="{283F8499-ED5E-4FDE-9453-EC7FF485DDD6}" type="slidenum">
              <a:rPr lang="en-GB" smtClean="0"/>
              <a:pPr/>
              <a:t>22</a:t>
            </a:fld>
            <a:endParaRPr lang="en-GB"/>
          </a:p>
        </p:txBody>
      </p:sp>
    </p:spTree>
    <p:extLst>
      <p:ext uri="{BB962C8B-B14F-4D97-AF65-F5344CB8AC3E}">
        <p14:creationId xmlns:p14="http://schemas.microsoft.com/office/powerpoint/2010/main" val="1460170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
            <a:extLst>
              <a:ext uri="{FF2B5EF4-FFF2-40B4-BE49-F238E27FC236}">
                <a16:creationId xmlns:a16="http://schemas.microsoft.com/office/drawing/2014/main" id="{2DE377A2-414C-0264-FFED-518C41AE4425}"/>
              </a:ext>
            </a:extLst>
          </p:cNvPr>
          <p:cNvSpPr>
            <a:spLocks noGrp="1"/>
          </p:cNvSpPr>
          <p:nvPr>
            <p:ph type="title"/>
          </p:nvPr>
        </p:nvSpPr>
        <p:spPr/>
        <p:txBody>
          <a:bodyPr>
            <a:normAutofit/>
          </a:bodyPr>
          <a:lstStyle/>
          <a:p>
            <a:r>
              <a:rPr lang="pl-PL" dirty="0"/>
              <a:t>Porównanie P.S.A. z S.A. i sp. z o.o.</a:t>
            </a:r>
            <a:endParaRPr lang="en-GB" dirty="0"/>
          </a:p>
        </p:txBody>
      </p:sp>
      <p:sp>
        <p:nvSpPr>
          <p:cNvPr id="3" name="Content Placeholder 2" descr="|">
            <a:extLst>
              <a:ext uri="{FF2B5EF4-FFF2-40B4-BE49-F238E27FC236}">
                <a16:creationId xmlns:a16="http://schemas.microsoft.com/office/drawing/2014/main" id="{2532CD2E-8FD0-3791-86E6-2D0AA1996FCD}"/>
              </a:ext>
            </a:extLst>
          </p:cNvPr>
          <p:cNvSpPr>
            <a:spLocks noGrp="1"/>
          </p:cNvSpPr>
          <p:nvPr>
            <p:ph idx="1"/>
          </p:nvPr>
        </p:nvSpPr>
        <p:spPr/>
        <p:txBody>
          <a:bodyPr/>
          <a:lstStyle/>
          <a:p>
            <a:pPr marL="0" indent="0" algn="ctr">
              <a:spcBef>
                <a:spcPts val="2400"/>
              </a:spcBef>
              <a:buNone/>
            </a:pPr>
            <a:endParaRPr lang="pl-PL" dirty="0">
              <a:solidFill>
                <a:srgbClr val="FF0000"/>
              </a:solidFill>
              <a:hlinkClick r:id="rId2" tooltip="Doc Num: 3207330136&#10;Description: Porownanie P.S.A. z S.A. i sp. z o.o. - tabelka"/>
            </a:endParaRPr>
          </a:p>
          <a:p>
            <a:pPr marL="0" indent="0" algn="ctr">
              <a:spcBef>
                <a:spcPts val="2400"/>
              </a:spcBef>
              <a:buNone/>
            </a:pPr>
            <a:endParaRPr lang="pl-PL" dirty="0">
              <a:solidFill>
                <a:srgbClr val="FF0000"/>
              </a:solidFill>
              <a:hlinkClick r:id="rId2" tooltip="Doc Num: 3207330136&#10;Description: Porownanie P.S.A. z S.A. i sp. z o.o. - tabelka"/>
            </a:endParaRPr>
          </a:p>
          <a:p>
            <a:pPr marL="0" indent="0" algn="ctr">
              <a:spcBef>
                <a:spcPts val="2400"/>
              </a:spcBef>
              <a:buNone/>
            </a:pPr>
            <a:r>
              <a:rPr lang="pl-PL" dirty="0">
                <a:solidFill>
                  <a:srgbClr val="FF0000"/>
                </a:solidFill>
                <a:hlinkClick r:id="rId2" tooltip="Doc Num: 3207330136&#10;Description: Porownanie P.S.A. z S.A. i sp. z o.o. - tabelka"/>
              </a:rPr>
              <a:t>Tabela porównawcza</a:t>
            </a:r>
            <a:endParaRPr lang="en-GB" dirty="0">
              <a:solidFill>
                <a:srgbClr val="FF0000"/>
              </a:solidFill>
            </a:endParaRPr>
          </a:p>
        </p:txBody>
      </p:sp>
      <p:sp>
        <p:nvSpPr>
          <p:cNvPr id="4" name="Slide Number Placeholder 5" descr="|">
            <a:extLst>
              <a:ext uri="{FF2B5EF4-FFF2-40B4-BE49-F238E27FC236}">
                <a16:creationId xmlns:a16="http://schemas.microsoft.com/office/drawing/2014/main" id="{0055F87B-E3F7-DA30-66ED-FFF028D5AD54}"/>
              </a:ext>
            </a:extLst>
          </p:cNvPr>
          <p:cNvSpPr>
            <a:spLocks noGrp="1"/>
          </p:cNvSpPr>
          <p:nvPr>
            <p:ph type="sldNum" sz="quarter" idx="12"/>
          </p:nvPr>
        </p:nvSpPr>
        <p:spPr/>
        <p:txBody>
          <a:bodyPr/>
          <a:lstStyle/>
          <a:p>
            <a:fld id="{283F8499-ED5E-4FDE-9453-EC7FF485DDD6}" type="slidenum">
              <a:rPr lang="en-GB" smtClean="0"/>
              <a:pPr/>
              <a:t>23</a:t>
            </a:fld>
            <a:endParaRPr lang="en-GB"/>
          </a:p>
        </p:txBody>
      </p:sp>
    </p:spTree>
    <p:extLst>
      <p:ext uri="{BB962C8B-B14F-4D97-AF65-F5344CB8AC3E}">
        <p14:creationId xmlns:p14="http://schemas.microsoft.com/office/powerpoint/2010/main" val="3008558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
            <a:extLst>
              <a:ext uri="{FF2B5EF4-FFF2-40B4-BE49-F238E27FC236}">
                <a16:creationId xmlns:a16="http://schemas.microsoft.com/office/drawing/2014/main" id="{F9C29B55-C23D-71E7-D97B-AD69E6B2A86F}"/>
              </a:ext>
            </a:extLst>
          </p:cNvPr>
          <p:cNvSpPr>
            <a:spLocks noGrp="1"/>
          </p:cNvSpPr>
          <p:nvPr>
            <p:ph type="title"/>
          </p:nvPr>
        </p:nvSpPr>
        <p:spPr/>
        <p:txBody>
          <a:bodyPr>
            <a:normAutofit/>
          </a:bodyPr>
          <a:lstStyle/>
          <a:p>
            <a:r>
              <a:rPr lang="pl-PL" sz="3200" dirty="0"/>
              <a:t>PROSTA SPÓŁKA AKCYJNA</a:t>
            </a:r>
            <a:endParaRPr lang="en-GB" sz="3200" dirty="0"/>
          </a:p>
        </p:txBody>
      </p:sp>
      <p:sp>
        <p:nvSpPr>
          <p:cNvPr id="3" name="Content Placeholder 2" descr="|">
            <a:extLst>
              <a:ext uri="{FF2B5EF4-FFF2-40B4-BE49-F238E27FC236}">
                <a16:creationId xmlns:a16="http://schemas.microsoft.com/office/drawing/2014/main" id="{B9EB8023-202A-8CE1-C46E-14C4466778E5}"/>
              </a:ext>
            </a:extLst>
          </p:cNvPr>
          <p:cNvSpPr>
            <a:spLocks noGrp="1"/>
          </p:cNvSpPr>
          <p:nvPr>
            <p:ph idx="1"/>
          </p:nvPr>
        </p:nvSpPr>
        <p:spPr>
          <a:xfrm>
            <a:off x="609600" y="1600201"/>
            <a:ext cx="10972800" cy="4756150"/>
          </a:xfrm>
        </p:spPr>
        <p:txBody>
          <a:bodyPr>
            <a:normAutofit fontScale="40000" lnSpcReduction="20000"/>
          </a:bodyPr>
          <a:lstStyle/>
          <a:p>
            <a:pPr marL="0" indent="0" algn="just">
              <a:buNone/>
            </a:pPr>
            <a:r>
              <a:rPr lang="pl-PL" sz="3400" u="sng" dirty="0"/>
              <a:t>CECHY/MIEJSCE W SYSTEMIE PRAWNYM</a:t>
            </a:r>
          </a:p>
          <a:p>
            <a:pPr>
              <a:lnSpc>
                <a:spcPct val="170000"/>
              </a:lnSpc>
            </a:pPr>
            <a:r>
              <a:rPr lang="pl-PL" sz="4300" dirty="0"/>
              <a:t>osobowość prawna</a:t>
            </a:r>
          </a:p>
          <a:p>
            <a:r>
              <a:rPr lang="pl-PL" sz="4300" dirty="0"/>
              <a:t>monistyczny system organów</a:t>
            </a:r>
          </a:p>
          <a:p>
            <a:r>
              <a:rPr lang="pl-PL" sz="4300" dirty="0"/>
              <a:t>działanie przez organy</a:t>
            </a:r>
          </a:p>
          <a:p>
            <a:r>
              <a:rPr lang="pl-PL" sz="4300" dirty="0"/>
              <a:t>brak odpowiedzialności akcjonariuszy za zobowiązania spółki</a:t>
            </a:r>
          </a:p>
          <a:p>
            <a:r>
              <a:rPr lang="pl-PL" sz="4300" dirty="0"/>
              <a:t>brak stałego kapitału zakładowego</a:t>
            </a:r>
          </a:p>
          <a:p>
            <a:r>
              <a:rPr lang="pl-PL" sz="4300" dirty="0"/>
              <a:t>brak powiązania kapitału zakładowego z wartością nominalną akcji</a:t>
            </a:r>
          </a:p>
          <a:p>
            <a:r>
              <a:rPr lang="pl-PL" sz="4300" dirty="0"/>
              <a:t>akcje </a:t>
            </a:r>
            <a:r>
              <a:rPr lang="pl-PL" sz="4300" dirty="0" err="1"/>
              <a:t>beznominałowe</a:t>
            </a:r>
            <a:endParaRPr lang="pl-PL" sz="4300" dirty="0"/>
          </a:p>
          <a:p>
            <a:r>
              <a:rPr lang="pl-PL" sz="4300" dirty="0"/>
              <a:t>szerszy zakres dopuszczalnych wkładów</a:t>
            </a:r>
          </a:p>
          <a:p>
            <a:r>
              <a:rPr lang="pl-PL" sz="4300" dirty="0"/>
              <a:t>możliwość wycofania wkładów</a:t>
            </a:r>
          </a:p>
          <a:p>
            <a:r>
              <a:rPr lang="pl-PL" sz="4300" dirty="0"/>
              <a:t>swoboda kształtowania stosunków wewnętrznych </a:t>
            </a:r>
          </a:p>
          <a:p>
            <a:r>
              <a:rPr lang="pl-PL" sz="4300" dirty="0"/>
              <a:t>elementy osobowe </a:t>
            </a:r>
          </a:p>
          <a:p>
            <a:r>
              <a:rPr lang="pl-PL" sz="4300" dirty="0"/>
              <a:t>nowy system ochrony wierzycieli</a:t>
            </a:r>
          </a:p>
          <a:p>
            <a:r>
              <a:rPr lang="pl-PL" sz="4300" dirty="0"/>
              <a:t>może być utworzona w każdym celu prawnie dopuszczalnym, chyba że ustawa stanowi inaczej</a:t>
            </a:r>
          </a:p>
          <a:p>
            <a:r>
              <a:rPr lang="pl-PL" sz="4300" dirty="0"/>
              <a:t>niepubliczny charakter</a:t>
            </a:r>
          </a:p>
          <a:p>
            <a:r>
              <a:rPr lang="pl-PL" sz="4300" dirty="0"/>
              <a:t>może istnieć jako spółka jednoosobowa; nie może być zawiązana wyłącznie przez jednoosobową spółkę z ograniczoną odpowiedzialnością</a:t>
            </a:r>
          </a:p>
        </p:txBody>
      </p:sp>
      <p:sp>
        <p:nvSpPr>
          <p:cNvPr id="4" name="Slide Number Placeholder 3">
            <a:extLst>
              <a:ext uri="{FF2B5EF4-FFF2-40B4-BE49-F238E27FC236}">
                <a16:creationId xmlns:a16="http://schemas.microsoft.com/office/drawing/2014/main" id="{D4B057F0-BB9B-792F-2495-25CCFCD133C3}"/>
              </a:ext>
            </a:extLst>
          </p:cNvPr>
          <p:cNvSpPr>
            <a:spLocks noGrp="1"/>
          </p:cNvSpPr>
          <p:nvPr>
            <p:ph type="sldNum" sz="quarter" idx="12"/>
          </p:nvPr>
        </p:nvSpPr>
        <p:spPr/>
        <p:txBody>
          <a:bodyPr/>
          <a:lstStyle/>
          <a:p>
            <a:fld id="{283F8499-ED5E-4FDE-9453-EC7FF485DDD6}" type="slidenum">
              <a:rPr lang="en-GB" smtClean="0"/>
              <a:pPr/>
              <a:t>3</a:t>
            </a:fld>
            <a:endParaRPr lang="en-GB"/>
          </a:p>
        </p:txBody>
      </p:sp>
    </p:spTree>
    <p:extLst>
      <p:ext uri="{BB962C8B-B14F-4D97-AF65-F5344CB8AC3E}">
        <p14:creationId xmlns:p14="http://schemas.microsoft.com/office/powerpoint/2010/main" val="580563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
            <a:extLst>
              <a:ext uri="{FF2B5EF4-FFF2-40B4-BE49-F238E27FC236}">
                <a16:creationId xmlns:a16="http://schemas.microsoft.com/office/drawing/2014/main" id="{E2D9CB69-1211-0836-92B1-9585DCBBC6EF}"/>
              </a:ext>
            </a:extLst>
          </p:cNvPr>
          <p:cNvSpPr>
            <a:spLocks noGrp="1"/>
          </p:cNvSpPr>
          <p:nvPr>
            <p:ph type="title"/>
          </p:nvPr>
        </p:nvSpPr>
        <p:spPr/>
        <p:txBody>
          <a:bodyPr>
            <a:normAutofit/>
          </a:bodyPr>
          <a:lstStyle/>
          <a:p>
            <a:r>
              <a:rPr lang="pl-PL" sz="3200" dirty="0"/>
              <a:t>KONTEKST MIĘDZYNARODOWY</a:t>
            </a:r>
            <a:endParaRPr lang="en-GB" sz="3200" dirty="0"/>
          </a:p>
        </p:txBody>
      </p:sp>
      <p:sp>
        <p:nvSpPr>
          <p:cNvPr id="3" name="Content Placeholder 2" descr="|">
            <a:extLst>
              <a:ext uri="{FF2B5EF4-FFF2-40B4-BE49-F238E27FC236}">
                <a16:creationId xmlns:a16="http://schemas.microsoft.com/office/drawing/2014/main" id="{B50EDAF3-7D2B-872F-6231-4718DF4A494A}"/>
              </a:ext>
            </a:extLst>
          </p:cNvPr>
          <p:cNvSpPr>
            <a:spLocks noGrp="1"/>
          </p:cNvSpPr>
          <p:nvPr>
            <p:ph idx="1"/>
          </p:nvPr>
        </p:nvSpPr>
        <p:spPr>
          <a:xfrm>
            <a:off x="407368" y="1196752"/>
            <a:ext cx="11593288" cy="5256583"/>
          </a:xfrm>
        </p:spPr>
        <p:txBody>
          <a:bodyPr>
            <a:noAutofit/>
          </a:bodyPr>
          <a:lstStyle/>
          <a:p>
            <a:pPr marL="514350" indent="-514350">
              <a:buFont typeface="+mj-lt"/>
              <a:buAutoNum type="arabicParenR"/>
            </a:pPr>
            <a:r>
              <a:rPr lang="pl-PL" sz="1600" b="1" u="sng" dirty="0"/>
              <a:t>Francja</a:t>
            </a:r>
          </a:p>
          <a:p>
            <a:pPr marL="756000" lvl="1">
              <a:buFont typeface="Wingdings" panose="05000000000000000000" pitchFamily="2" charset="2"/>
              <a:buChar char="Ø"/>
            </a:pPr>
            <a:r>
              <a:rPr lang="pl-PL" sz="1600" dirty="0"/>
              <a:t>od 2009 r. minimalny kapitał zakładowy francuskiej uproszczonej spółki akcyjnej (</a:t>
            </a:r>
            <a:r>
              <a:rPr lang="pl-PL" sz="1600" i="1" dirty="0" err="1"/>
              <a:t>Société</a:t>
            </a:r>
            <a:r>
              <a:rPr lang="pl-PL" sz="1600" i="1" dirty="0"/>
              <a:t> par </a:t>
            </a:r>
            <a:r>
              <a:rPr lang="pl-PL" sz="1600" i="1" dirty="0" err="1"/>
              <a:t>Actions</a:t>
            </a:r>
            <a:r>
              <a:rPr lang="pl-PL" sz="1600" i="1" dirty="0"/>
              <a:t> </a:t>
            </a:r>
            <a:r>
              <a:rPr lang="pl-PL" sz="1600" i="1" dirty="0" err="1"/>
              <a:t>Simplifiée</a:t>
            </a:r>
            <a:r>
              <a:rPr lang="pl-PL" sz="1600" i="1" dirty="0"/>
              <a:t> – SAS</a:t>
            </a:r>
            <a:r>
              <a:rPr lang="pl-PL" sz="1600" dirty="0"/>
              <a:t>) wynosi 1 euro;</a:t>
            </a:r>
          </a:p>
          <a:p>
            <a:pPr marL="514350" indent="-514350">
              <a:buFont typeface="+mj-lt"/>
              <a:buAutoNum type="arabicParenR"/>
            </a:pPr>
            <a:r>
              <a:rPr lang="pl-PL" sz="1600" b="1" u="sng" dirty="0"/>
              <a:t>Słowacja</a:t>
            </a:r>
          </a:p>
          <a:p>
            <a:pPr marL="756000" lvl="1">
              <a:buFont typeface="Wingdings" panose="05000000000000000000" pitchFamily="2" charset="2"/>
              <a:buChar char="Ø"/>
            </a:pPr>
            <a:r>
              <a:rPr lang="pl-PL" sz="1600" dirty="0"/>
              <a:t>1 stycznia 2017 r. w Słowacji weszły w życie przepisy wprowadzające prostą spółkę akcyjną (</a:t>
            </a:r>
            <a:r>
              <a:rPr lang="pl-PL" sz="1600" i="1" dirty="0" err="1"/>
              <a:t>Jednoduchá</a:t>
            </a:r>
            <a:r>
              <a:rPr lang="pl-PL" sz="1600" i="1" dirty="0"/>
              <a:t> </a:t>
            </a:r>
            <a:r>
              <a:rPr lang="pl-PL" sz="1600" i="1" dirty="0" err="1"/>
              <a:t>Spoločnosť</a:t>
            </a:r>
            <a:r>
              <a:rPr lang="pl-PL" sz="1600" i="1" dirty="0"/>
              <a:t> na Akcie</a:t>
            </a:r>
            <a:r>
              <a:rPr lang="pl-PL" sz="1600" dirty="0"/>
              <a:t>), której minimalny kapitał zakładowy wynosi 1 euro;</a:t>
            </a:r>
          </a:p>
          <a:p>
            <a:pPr marL="514350" indent="-514350">
              <a:buFont typeface="+mj-lt"/>
              <a:buAutoNum type="arabicParenR"/>
            </a:pPr>
            <a:r>
              <a:rPr lang="pl-PL" sz="1600" b="1" u="sng" dirty="0"/>
              <a:t>Finlandia</a:t>
            </a:r>
          </a:p>
          <a:p>
            <a:pPr marL="756000" lvl="1">
              <a:buFont typeface="Wingdings" panose="05000000000000000000" pitchFamily="2" charset="2"/>
              <a:buChar char="Ø"/>
            </a:pPr>
            <a:r>
              <a:rPr lang="pl-PL" sz="1600" dirty="0"/>
              <a:t>w Finlandii już od 2006 r. zasadą jest, że udziały w spółce z o.o. nie mają wartości nominalnej (choć statut spółki może przewidywać, że udziały mają taką wartość);</a:t>
            </a:r>
          </a:p>
          <a:p>
            <a:pPr marL="514350" indent="-514350">
              <a:buFont typeface="+mj-lt"/>
              <a:buAutoNum type="arabicParenR"/>
            </a:pPr>
            <a:r>
              <a:rPr lang="pl-PL" sz="1600" b="1" u="sng" dirty="0"/>
              <a:t>Holandia</a:t>
            </a:r>
          </a:p>
          <a:p>
            <a:pPr marL="756000" lvl="1">
              <a:buFont typeface="Wingdings" panose="05000000000000000000" pitchFamily="2" charset="2"/>
              <a:buChar char="Ø"/>
            </a:pPr>
            <a:r>
              <a:rPr lang="pl-PL" sz="1600" dirty="0"/>
              <a:t>w Holandii minimalny kapitał zakładowy spółki z ograniczoną odpowiedzialnością (</a:t>
            </a:r>
            <a:r>
              <a:rPr lang="pl-PL" sz="1600" i="1" dirty="0" err="1"/>
              <a:t>Besloten</a:t>
            </a:r>
            <a:r>
              <a:rPr lang="pl-PL" sz="1600" i="1" dirty="0"/>
              <a:t> </a:t>
            </a:r>
            <a:r>
              <a:rPr lang="pl-PL" sz="1600" i="1" dirty="0" err="1"/>
              <a:t>Vennootschap</a:t>
            </a:r>
            <a:r>
              <a:rPr lang="pl-PL" sz="1600" i="1" dirty="0"/>
              <a:t> – B.V.</a:t>
            </a:r>
            <a:r>
              <a:rPr lang="pl-PL" sz="1600" dirty="0"/>
              <a:t>) wynosi 1 euro, w 2012 r. wprowadzono ponadto zmiany istotnie zwiększające elastyczność formuły B.V. („</a:t>
            </a:r>
            <a:r>
              <a:rPr lang="pl-PL" sz="1600" dirty="0" err="1"/>
              <a:t>flex</a:t>
            </a:r>
            <a:r>
              <a:rPr lang="pl-PL" sz="1600" dirty="0"/>
              <a:t>-BV”), dającej założycielom większą swobodę w zakresie dostosowania treści umowy spółki do oczekiwań i zamierzeń udziałowców;</a:t>
            </a:r>
          </a:p>
          <a:p>
            <a:pPr marL="514350" indent="-514350">
              <a:buFont typeface="+mj-lt"/>
              <a:buAutoNum type="arabicParenR"/>
            </a:pPr>
            <a:r>
              <a:rPr lang="pl-PL" sz="1600" b="1" u="sng" dirty="0"/>
              <a:t>Niemcy</a:t>
            </a:r>
          </a:p>
          <a:p>
            <a:pPr marL="756000" lvl="1">
              <a:buFont typeface="Wingdings" panose="05000000000000000000" pitchFamily="2" charset="2"/>
              <a:buChar char="Ø"/>
            </a:pPr>
            <a:r>
              <a:rPr lang="pl-PL" sz="1600" dirty="0"/>
              <a:t>w Niemczech funkcjonuje </a:t>
            </a:r>
            <a:r>
              <a:rPr lang="pl-PL" sz="1600" dirty="0" err="1"/>
              <a:t>haftungsbeschränkte</a:t>
            </a:r>
            <a:r>
              <a:rPr lang="pl-PL" sz="1600" dirty="0"/>
              <a:t> </a:t>
            </a:r>
            <a:r>
              <a:rPr lang="pl-PL" sz="1600" dirty="0" err="1"/>
              <a:t>Unternehmensgesellschaft</a:t>
            </a:r>
            <a:r>
              <a:rPr lang="pl-PL" sz="1600" dirty="0"/>
              <a:t> jako podtyp spółki z ograniczoną odpowiedzialnością, w której również minimalny kapitał zakładowy wynosi 1 euro;</a:t>
            </a:r>
          </a:p>
          <a:p>
            <a:pPr marL="514350" indent="-514350">
              <a:buFont typeface="+mj-lt"/>
              <a:buAutoNum type="arabicParenR"/>
            </a:pPr>
            <a:r>
              <a:rPr lang="pl-PL" sz="1600" b="1" u="sng" dirty="0"/>
              <a:t>Luksemburg</a:t>
            </a:r>
          </a:p>
          <a:p>
            <a:pPr marL="756000" lvl="1">
              <a:buFont typeface="Wingdings" panose="05000000000000000000" pitchFamily="2" charset="2"/>
              <a:buChar char="Ø"/>
            </a:pPr>
            <a:r>
              <a:rPr lang="pl-PL" sz="1600" dirty="0"/>
              <a:t>w Luksemburgu od stycznia 2017 r. funkcjonuje uproszczona sp. z o.o. (</a:t>
            </a:r>
            <a:r>
              <a:rPr lang="pl-PL" sz="1600" dirty="0" err="1"/>
              <a:t>Société</a:t>
            </a:r>
            <a:r>
              <a:rPr lang="pl-PL" sz="1600" dirty="0"/>
              <a:t> à </a:t>
            </a:r>
            <a:r>
              <a:rPr lang="pl-PL" sz="1600" dirty="0" err="1"/>
              <a:t>responsabilité</a:t>
            </a:r>
            <a:r>
              <a:rPr lang="pl-PL" sz="1600" dirty="0"/>
              <a:t> </a:t>
            </a:r>
            <a:r>
              <a:rPr lang="pl-PL" sz="1600" dirty="0" err="1"/>
              <a:t>limitée</a:t>
            </a:r>
            <a:r>
              <a:rPr lang="pl-PL" sz="1600" dirty="0"/>
              <a:t> </a:t>
            </a:r>
            <a:r>
              <a:rPr lang="pl-PL" sz="1600" dirty="0" err="1"/>
              <a:t>simplifiée</a:t>
            </a:r>
            <a:r>
              <a:rPr lang="pl-PL" sz="1600" dirty="0"/>
              <a:t> – </a:t>
            </a:r>
            <a:r>
              <a:rPr lang="pl-PL" sz="1600" dirty="0" err="1"/>
              <a:t>S.à</a:t>
            </a:r>
            <a:r>
              <a:rPr lang="pl-PL" sz="1600" dirty="0"/>
              <a:t> </a:t>
            </a:r>
            <a:r>
              <a:rPr lang="pl-PL" sz="1600" dirty="0" err="1"/>
              <a:t>r.l</a:t>
            </a:r>
            <a:r>
              <a:rPr lang="pl-PL" sz="1600" dirty="0"/>
              <a:t>.-S), której kapitał zakładowy powinien mieścić się w przedziale od 1 do 12 tys. euro;</a:t>
            </a:r>
            <a:endParaRPr lang="en-GB" sz="1600" dirty="0"/>
          </a:p>
        </p:txBody>
      </p:sp>
      <p:sp>
        <p:nvSpPr>
          <p:cNvPr id="4" name="Slide Number Placeholder 3">
            <a:extLst>
              <a:ext uri="{FF2B5EF4-FFF2-40B4-BE49-F238E27FC236}">
                <a16:creationId xmlns:a16="http://schemas.microsoft.com/office/drawing/2014/main" id="{79A59D45-1426-1D3B-9C65-D09381B8148E}"/>
              </a:ext>
            </a:extLst>
          </p:cNvPr>
          <p:cNvSpPr>
            <a:spLocks noGrp="1"/>
          </p:cNvSpPr>
          <p:nvPr>
            <p:ph type="sldNum" sz="quarter" idx="12"/>
          </p:nvPr>
        </p:nvSpPr>
        <p:spPr/>
        <p:txBody>
          <a:bodyPr/>
          <a:lstStyle/>
          <a:p>
            <a:fld id="{283F8499-ED5E-4FDE-9453-EC7FF485DDD6}" type="slidenum">
              <a:rPr lang="en-GB" smtClean="0"/>
              <a:pPr/>
              <a:t>4</a:t>
            </a:fld>
            <a:endParaRPr lang="en-GB"/>
          </a:p>
        </p:txBody>
      </p:sp>
    </p:spTree>
    <p:extLst>
      <p:ext uri="{BB962C8B-B14F-4D97-AF65-F5344CB8AC3E}">
        <p14:creationId xmlns:p14="http://schemas.microsoft.com/office/powerpoint/2010/main" val="895648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descr="|">
            <a:extLst>
              <a:ext uri="{FF2B5EF4-FFF2-40B4-BE49-F238E27FC236}">
                <a16:creationId xmlns:a16="http://schemas.microsoft.com/office/drawing/2014/main" id="{1A6CBA9D-8485-F273-0257-BBA8C1722F26}"/>
              </a:ext>
            </a:extLst>
          </p:cNvPr>
          <p:cNvSpPr>
            <a:spLocks noGrp="1"/>
          </p:cNvSpPr>
          <p:nvPr>
            <p:ph sz="half" idx="1"/>
          </p:nvPr>
        </p:nvSpPr>
        <p:spPr>
          <a:xfrm>
            <a:off x="407368" y="1190863"/>
            <a:ext cx="11433472" cy="5392263"/>
          </a:xfrm>
        </p:spPr>
        <p:txBody>
          <a:bodyPr>
            <a:noAutofit/>
          </a:bodyPr>
          <a:lstStyle/>
          <a:p>
            <a:pPr marL="0" indent="0">
              <a:lnSpc>
                <a:spcPct val="140000"/>
              </a:lnSpc>
              <a:spcBef>
                <a:spcPts val="1200"/>
              </a:spcBef>
              <a:buNone/>
            </a:pPr>
            <a:r>
              <a:rPr lang="pl-PL" sz="1400" u="sng" dirty="0"/>
              <a:t>Art.  163.  </a:t>
            </a:r>
            <a:r>
              <a:rPr lang="pl-PL" sz="1400" u="sng" dirty="0" err="1"/>
              <a:t>K.s.h</a:t>
            </a:r>
            <a:r>
              <a:rPr lang="pl-PL" sz="1400" u="sng" dirty="0"/>
              <a:t>.</a:t>
            </a:r>
          </a:p>
          <a:p>
            <a:pPr marL="0" indent="0" algn="l">
              <a:buNone/>
            </a:pPr>
            <a:r>
              <a:rPr lang="pl-PL" sz="1400" b="0" i="0" dirty="0">
                <a:solidFill>
                  <a:srgbClr val="333333"/>
                </a:solidFill>
                <a:effectLst/>
              </a:rPr>
              <a:t>„Do powstania spółki z ograniczoną odpowiedzialnością wymaga się:</a:t>
            </a:r>
          </a:p>
          <a:p>
            <a:pPr marL="0" indent="0" algn="l">
              <a:buNone/>
            </a:pPr>
            <a:r>
              <a:rPr lang="pl-PL" sz="1400" b="0" i="0" dirty="0">
                <a:solidFill>
                  <a:srgbClr val="333333"/>
                </a:solidFill>
                <a:effectLst/>
              </a:rPr>
              <a:t>1) zawarcia umowy spółki;</a:t>
            </a:r>
          </a:p>
          <a:p>
            <a:pPr marL="0" indent="0" algn="l">
              <a:buNone/>
            </a:pPr>
            <a:r>
              <a:rPr lang="pl-PL" sz="1400" b="0" i="0" dirty="0">
                <a:solidFill>
                  <a:srgbClr val="333333"/>
                </a:solidFill>
                <a:effectLst/>
              </a:rPr>
              <a:t>2) wniesienia przez wspólników wkładów na pokrycie całego kapitału zakładowego, a w razie objęcia udziału za cenę wyższą od wartości nominalnej, także wniesienia nadwyżki, z uwzględnieniem art. 158 § 1</a:t>
            </a:r>
            <a:r>
              <a:rPr lang="pl-PL" sz="1400" b="0" i="0" baseline="30000" dirty="0">
                <a:solidFill>
                  <a:srgbClr val="333333"/>
                </a:solidFill>
                <a:effectLst/>
              </a:rPr>
              <a:t>1</a:t>
            </a:r>
            <a:r>
              <a:rPr lang="pl-PL" sz="1400" b="0" i="0" dirty="0">
                <a:solidFill>
                  <a:srgbClr val="333333"/>
                </a:solidFill>
                <a:effectLst/>
              </a:rPr>
              <a:t>;</a:t>
            </a:r>
          </a:p>
          <a:p>
            <a:pPr marL="0" indent="0" algn="l">
              <a:buNone/>
            </a:pPr>
            <a:r>
              <a:rPr lang="pl-PL" sz="1400" b="0" i="0" dirty="0">
                <a:solidFill>
                  <a:srgbClr val="333333"/>
                </a:solidFill>
                <a:effectLst/>
              </a:rPr>
              <a:t>3) powołania zarządu;</a:t>
            </a:r>
          </a:p>
          <a:p>
            <a:pPr marL="0" indent="0" algn="l">
              <a:buNone/>
            </a:pPr>
            <a:r>
              <a:rPr lang="pl-PL" sz="1400" b="0" i="0" dirty="0">
                <a:solidFill>
                  <a:srgbClr val="333333"/>
                </a:solidFill>
                <a:effectLst/>
              </a:rPr>
              <a:t>4) ustanowienia rady nadzorczej lub komisji rewizyjnej, jeżeli wymaga </a:t>
            </a:r>
            <a:r>
              <a:rPr lang="pl-PL" sz="1400" dirty="0">
                <a:solidFill>
                  <a:srgbClr val="333333"/>
                </a:solidFill>
              </a:rPr>
              <a:t>tego ustawa lub umowa spółki;</a:t>
            </a:r>
          </a:p>
          <a:p>
            <a:pPr marL="0" indent="0" algn="l">
              <a:buNone/>
            </a:pPr>
            <a:r>
              <a:rPr lang="pl-PL" sz="1400" b="0" i="0" dirty="0">
                <a:solidFill>
                  <a:srgbClr val="333333"/>
                </a:solidFill>
                <a:effectLst/>
              </a:rPr>
              <a:t>5) wpisu do rejestru.”</a:t>
            </a:r>
          </a:p>
          <a:p>
            <a:pPr marL="0" indent="0">
              <a:spcBef>
                <a:spcPts val="1200"/>
              </a:spcBef>
              <a:buNone/>
            </a:pPr>
            <a:r>
              <a:rPr lang="pl-PL" sz="1400" u="sng" dirty="0"/>
              <a:t>Art.  306.  </a:t>
            </a:r>
            <a:r>
              <a:rPr lang="pl-PL" sz="1400" u="sng" dirty="0" err="1"/>
              <a:t>K.s.h</a:t>
            </a:r>
            <a:r>
              <a:rPr lang="pl-PL" sz="1400" u="sng" dirty="0"/>
              <a:t>.</a:t>
            </a:r>
          </a:p>
          <a:p>
            <a:pPr marL="0" indent="0">
              <a:buNone/>
            </a:pPr>
            <a:r>
              <a:rPr lang="pl-PL" sz="1400" dirty="0">
                <a:solidFill>
                  <a:srgbClr val="333333"/>
                </a:solidFill>
              </a:rPr>
              <a:t>„Do powstania spółki akcyjnej wymaga się:</a:t>
            </a:r>
          </a:p>
          <a:p>
            <a:pPr marL="0" indent="0">
              <a:buNone/>
            </a:pPr>
            <a:r>
              <a:rPr lang="pl-PL" sz="1400" dirty="0">
                <a:solidFill>
                  <a:srgbClr val="333333"/>
                </a:solidFill>
              </a:rPr>
              <a:t>1) zawiązania spółki, w tym podpisania statutu przez założycieli;</a:t>
            </a:r>
          </a:p>
          <a:p>
            <a:pPr marL="0" indent="0">
              <a:buNone/>
            </a:pPr>
            <a:r>
              <a:rPr lang="pl-PL" sz="1400" dirty="0">
                <a:solidFill>
                  <a:srgbClr val="333333"/>
                </a:solidFill>
              </a:rPr>
              <a:t>2) wniesienia przez akcjonariuszy wkładów na pokrycie całego kapitału zakładowego, z uwzględnieniem art. 309 § 3 i § 4;</a:t>
            </a:r>
          </a:p>
          <a:p>
            <a:pPr marL="0" indent="0">
              <a:buNone/>
            </a:pPr>
            <a:r>
              <a:rPr lang="pl-PL" sz="1400" dirty="0">
                <a:solidFill>
                  <a:srgbClr val="333333"/>
                </a:solidFill>
              </a:rPr>
              <a:t>3) ustanowienia zarządu i rady nadzorczej;</a:t>
            </a:r>
          </a:p>
          <a:p>
            <a:pPr marL="0" indent="0">
              <a:buNone/>
            </a:pPr>
            <a:r>
              <a:rPr lang="pl-PL" sz="1400" dirty="0">
                <a:solidFill>
                  <a:srgbClr val="333333"/>
                </a:solidFill>
              </a:rPr>
              <a:t>4) wpisu do rejestru.”</a:t>
            </a:r>
          </a:p>
          <a:p>
            <a:pPr marL="0" indent="0">
              <a:spcBef>
                <a:spcPts val="1200"/>
              </a:spcBef>
              <a:buNone/>
            </a:pPr>
            <a:r>
              <a:rPr lang="pl-PL" sz="1400" u="sng" dirty="0"/>
              <a:t>Art.  300</a:t>
            </a:r>
            <a:r>
              <a:rPr lang="pl-PL" sz="1400" u="sng" baseline="30000" dirty="0"/>
              <a:t>4</a:t>
            </a:r>
            <a:r>
              <a:rPr lang="pl-PL" sz="1400" u="sng" dirty="0"/>
              <a:t>.  </a:t>
            </a:r>
            <a:r>
              <a:rPr lang="pl-PL" sz="1400" u="sng" dirty="0" err="1"/>
              <a:t>K.s.h</a:t>
            </a:r>
            <a:r>
              <a:rPr lang="pl-PL" sz="1400" u="sng" dirty="0"/>
              <a:t>.</a:t>
            </a:r>
          </a:p>
          <a:p>
            <a:pPr marL="0" indent="0">
              <a:buNone/>
            </a:pPr>
            <a:r>
              <a:rPr lang="pl-PL" sz="1400" dirty="0">
                <a:solidFill>
                  <a:srgbClr val="333333"/>
                </a:solidFill>
              </a:rPr>
              <a:t>„Do powstania spółki wymaga się:</a:t>
            </a:r>
          </a:p>
          <a:p>
            <a:pPr marL="0" indent="0">
              <a:buNone/>
            </a:pPr>
            <a:r>
              <a:rPr lang="pl-PL" sz="1400" dirty="0">
                <a:solidFill>
                  <a:srgbClr val="333333"/>
                </a:solidFill>
              </a:rPr>
              <a:t>1) zawarcia umowy spółki;</a:t>
            </a:r>
          </a:p>
          <a:p>
            <a:pPr marL="0" indent="0">
              <a:buNone/>
            </a:pPr>
            <a:r>
              <a:rPr lang="pl-PL" sz="1400" dirty="0">
                <a:solidFill>
                  <a:srgbClr val="333333"/>
                </a:solidFill>
              </a:rPr>
              <a:t>2) ustanowienia organów spółki wymaganych przez ustawę lub umowę spółki;</a:t>
            </a:r>
          </a:p>
          <a:p>
            <a:pPr marL="0" indent="0">
              <a:buNone/>
            </a:pPr>
            <a:r>
              <a:rPr lang="pl-PL" sz="1400" dirty="0">
                <a:solidFill>
                  <a:srgbClr val="333333"/>
                </a:solidFill>
              </a:rPr>
              <a:t>3) wniesienia przez akcjonariuszy wkładów na pokrycie kapitału akcyjnego co najmniej w kwocie, o której mowa w art. 300</a:t>
            </a:r>
            <a:r>
              <a:rPr lang="pl-PL" sz="1400" baseline="30000" dirty="0">
                <a:solidFill>
                  <a:srgbClr val="333333"/>
                </a:solidFill>
              </a:rPr>
              <a:t>3</a:t>
            </a:r>
            <a:r>
              <a:rPr lang="pl-PL" sz="1400" dirty="0">
                <a:solidFill>
                  <a:srgbClr val="333333"/>
                </a:solidFill>
              </a:rPr>
              <a:t> § 1;</a:t>
            </a:r>
          </a:p>
          <a:p>
            <a:pPr marL="0" indent="0">
              <a:buNone/>
            </a:pPr>
            <a:r>
              <a:rPr lang="pl-PL" sz="1400" dirty="0">
                <a:solidFill>
                  <a:srgbClr val="333333"/>
                </a:solidFill>
              </a:rPr>
              <a:t>4) wpisu do rejestru.”</a:t>
            </a:r>
          </a:p>
          <a:p>
            <a:pPr marL="0" indent="0">
              <a:lnSpc>
                <a:spcPct val="140000"/>
              </a:lnSpc>
              <a:buNone/>
            </a:pPr>
            <a:endParaRPr lang="pl-PL" sz="1200" u="sng" dirty="0"/>
          </a:p>
        </p:txBody>
      </p:sp>
      <p:sp>
        <p:nvSpPr>
          <p:cNvPr id="2" name="Slide Number Placeholder 1">
            <a:extLst>
              <a:ext uri="{FF2B5EF4-FFF2-40B4-BE49-F238E27FC236}">
                <a16:creationId xmlns:a16="http://schemas.microsoft.com/office/drawing/2014/main" id="{8BDB0CBF-6292-F18C-8364-E80EAAB3EFC0}"/>
              </a:ext>
            </a:extLst>
          </p:cNvPr>
          <p:cNvSpPr>
            <a:spLocks noGrp="1"/>
          </p:cNvSpPr>
          <p:nvPr>
            <p:ph type="sldNum" sz="quarter" idx="12"/>
          </p:nvPr>
        </p:nvSpPr>
        <p:spPr/>
        <p:txBody>
          <a:bodyPr/>
          <a:lstStyle/>
          <a:p>
            <a:fld id="{B073DA97-2062-46D2-A5F8-389D5E197217}" type="slidenum">
              <a:rPr lang="en-GB" smtClean="0"/>
              <a:pPr/>
              <a:t>5</a:t>
            </a:fld>
            <a:endParaRPr lang="en-GB"/>
          </a:p>
        </p:txBody>
      </p:sp>
      <p:sp>
        <p:nvSpPr>
          <p:cNvPr id="5" name="Title 1" descr="|">
            <a:extLst>
              <a:ext uri="{FF2B5EF4-FFF2-40B4-BE49-F238E27FC236}">
                <a16:creationId xmlns:a16="http://schemas.microsoft.com/office/drawing/2014/main" id="{E1AD3703-3F31-3628-1AAD-B658E5612F69}"/>
              </a:ext>
            </a:extLst>
          </p:cNvPr>
          <p:cNvSpPr>
            <a:spLocks noGrp="1"/>
          </p:cNvSpPr>
          <p:nvPr>
            <p:ph type="title"/>
          </p:nvPr>
        </p:nvSpPr>
        <p:spPr>
          <a:xfrm>
            <a:off x="609600" y="274638"/>
            <a:ext cx="10972800" cy="1143000"/>
          </a:xfrm>
        </p:spPr>
        <p:txBody>
          <a:bodyPr>
            <a:normAutofit/>
          </a:bodyPr>
          <a:lstStyle/>
          <a:p>
            <a:r>
              <a:rPr lang="pl-PL" sz="3200" dirty="0"/>
              <a:t>SP. Z O.O./ SA </a:t>
            </a:r>
            <a:endParaRPr lang="en-GB" sz="3200" dirty="0"/>
          </a:p>
        </p:txBody>
      </p:sp>
    </p:spTree>
    <p:extLst>
      <p:ext uri="{BB962C8B-B14F-4D97-AF65-F5344CB8AC3E}">
        <p14:creationId xmlns:p14="http://schemas.microsoft.com/office/powerpoint/2010/main" val="3836219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descr="|">
            <a:extLst>
              <a:ext uri="{FF2B5EF4-FFF2-40B4-BE49-F238E27FC236}">
                <a16:creationId xmlns:a16="http://schemas.microsoft.com/office/drawing/2014/main" id="{541941E0-A28B-5265-DC74-BDD8F05CC2BF}"/>
              </a:ext>
            </a:extLst>
          </p:cNvPr>
          <p:cNvSpPr>
            <a:spLocks noGrp="1"/>
          </p:cNvSpPr>
          <p:nvPr>
            <p:ph idx="1"/>
          </p:nvPr>
        </p:nvSpPr>
        <p:spPr>
          <a:xfrm>
            <a:off x="695400" y="1034024"/>
            <a:ext cx="10972800" cy="5544616"/>
          </a:xfrm>
        </p:spPr>
        <p:txBody>
          <a:bodyPr>
            <a:noAutofit/>
          </a:bodyPr>
          <a:lstStyle/>
          <a:p>
            <a:pPr marL="0" indent="0">
              <a:lnSpc>
                <a:spcPct val="140000"/>
              </a:lnSpc>
              <a:buNone/>
            </a:pPr>
            <a:r>
              <a:rPr lang="pl-PL" sz="1600" u="sng" dirty="0"/>
              <a:t>Art.  300</a:t>
            </a:r>
            <a:r>
              <a:rPr lang="pl-PL" sz="1600" u="sng" baseline="30000" dirty="0"/>
              <a:t>2</a:t>
            </a:r>
            <a:r>
              <a:rPr lang="pl-PL" sz="1600" u="sng" dirty="0"/>
              <a:t>. </a:t>
            </a:r>
            <a:r>
              <a:rPr lang="pl-PL" sz="1600" u="sng" dirty="0" err="1"/>
              <a:t>K.s.h</a:t>
            </a:r>
            <a:r>
              <a:rPr lang="pl-PL" sz="1600" u="sng" dirty="0"/>
              <a:t>.</a:t>
            </a:r>
          </a:p>
          <a:p>
            <a:pPr marL="0" indent="0">
              <a:buNone/>
            </a:pPr>
            <a:r>
              <a:rPr lang="pl-PL" sz="1600" dirty="0"/>
              <a:t>„§  1.  Akcje są obejmowane w zamian za wkłady pieniężne lub niepieniężne.</a:t>
            </a:r>
          </a:p>
          <a:p>
            <a:pPr marL="0" indent="0">
              <a:buNone/>
            </a:pPr>
            <a:r>
              <a:rPr lang="pl-PL" sz="1600" b="1" dirty="0">
                <a:solidFill>
                  <a:srgbClr val="AF005F"/>
                </a:solidFill>
              </a:rPr>
              <a:t>§  2.  Wkładem niepieniężnym na pokrycie akcji może być wszelki wkład mający wartość majątkową, w szczególności świadczenie pracy lub usług.</a:t>
            </a:r>
          </a:p>
          <a:p>
            <a:pPr marL="0" indent="0">
              <a:buNone/>
            </a:pPr>
            <a:r>
              <a:rPr lang="pl-PL" sz="1600" dirty="0"/>
              <a:t>§  3.  Akcje nie posiadają wartości nominalnej, nie stanowią części kapitału akcyjnego i są niepodzielne.”</a:t>
            </a:r>
          </a:p>
          <a:p>
            <a:pPr marL="0" indent="0">
              <a:spcBef>
                <a:spcPts val="1200"/>
              </a:spcBef>
              <a:buNone/>
            </a:pPr>
            <a:r>
              <a:rPr lang="pl-PL" sz="1600" u="sng" dirty="0"/>
              <a:t>„Art.  300</a:t>
            </a:r>
            <a:r>
              <a:rPr lang="pl-PL" sz="1600" u="sng" baseline="30000" dirty="0"/>
              <a:t>3</a:t>
            </a:r>
            <a:r>
              <a:rPr lang="pl-PL" sz="1600" u="sng" dirty="0"/>
              <a:t>.  </a:t>
            </a:r>
            <a:r>
              <a:rPr lang="pl-PL" sz="1600" u="sng" dirty="0" err="1"/>
              <a:t>K.s.h</a:t>
            </a:r>
            <a:r>
              <a:rPr lang="pl-PL" sz="1600" u="sng" dirty="0"/>
              <a:t>.</a:t>
            </a:r>
          </a:p>
          <a:p>
            <a:pPr marL="0" indent="0">
              <a:buNone/>
            </a:pPr>
            <a:r>
              <a:rPr lang="pl-PL" sz="1600" dirty="0"/>
              <a:t>§  1. W spółce tworzy się wyrażony w złotych kapitał akcyjny, na który przeznacza się wniesione wkłady pieniężne oraz niepieniężne, z uwzględnieniem art. 14 § 1. Kapitał akcyjny powinien wynosić co najmniej 1 złoty.</a:t>
            </a:r>
          </a:p>
          <a:p>
            <a:pPr marL="0" indent="0">
              <a:buNone/>
            </a:pPr>
            <a:r>
              <a:rPr lang="pl-PL" sz="1600" dirty="0"/>
              <a:t>§  2. Wysokość kapitału akcyjnego nie jest określana w umowie spółki. Do zmian wysokości kapitału akcyjnego nie stosuje się przepisów o zmianie umowy spółki.”</a:t>
            </a:r>
            <a:endParaRPr lang="pl-PL" sz="1600" u="sng" dirty="0"/>
          </a:p>
          <a:p>
            <a:pPr marL="0" indent="0">
              <a:spcBef>
                <a:spcPts val="1200"/>
              </a:spcBef>
              <a:buNone/>
            </a:pPr>
            <a:r>
              <a:rPr lang="pl-PL" sz="1600" u="sng" dirty="0"/>
              <a:t>Art. 14. </a:t>
            </a:r>
            <a:r>
              <a:rPr lang="pl-PL" sz="1600" u="sng" dirty="0" err="1"/>
              <a:t>K.s.h</a:t>
            </a:r>
            <a:r>
              <a:rPr lang="pl-PL" sz="1600" u="sng" dirty="0"/>
              <a:t>.</a:t>
            </a:r>
          </a:p>
          <a:p>
            <a:pPr marL="0" indent="-37800">
              <a:buNone/>
            </a:pPr>
            <a:r>
              <a:rPr lang="pl-PL" sz="1600" b="1" dirty="0">
                <a:solidFill>
                  <a:srgbClr val="AF005F"/>
                </a:solidFill>
              </a:rPr>
              <a:t>„§  1.  Przedmiotem wkładu niepieniężnego do spółki z ograniczoną odpowiedzialnością, spółki akcyjnej albo przeznaczonego na kapitał akcyjny prostej spółki akcyjnej nie może być prawo niezbywalne lub świadczenie pracy bądź usług.</a:t>
            </a:r>
          </a:p>
          <a:p>
            <a:pPr marL="0" indent="-37800">
              <a:buNone/>
            </a:pPr>
            <a:r>
              <a:rPr lang="pl-PL" sz="1600" dirty="0"/>
              <a:t>§  2.  W przypadku gdy wspólnik albo akcjonariusz wniósł wkład niepieniężny mający wady, jest on zobowiązany do wyrównania spółce kapitałowej różnicy między wartością przyjętą w umowie albo statucie spółki a </a:t>
            </a:r>
            <a:r>
              <a:rPr lang="pl-PL" sz="1600" dirty="0" err="1"/>
              <a:t>zbywczą</a:t>
            </a:r>
            <a:r>
              <a:rPr lang="pl-PL" sz="1600" dirty="0"/>
              <a:t> wartością wkładu. Umowa albo statut spółki może przewidywać, że spółce przysługują wówczas także inne uprawnienia.</a:t>
            </a:r>
          </a:p>
          <a:p>
            <a:pPr marL="0" indent="-37800">
              <a:buNone/>
            </a:pPr>
            <a:r>
              <a:rPr lang="pl-PL" sz="1600" dirty="0"/>
              <a:t>§  4.  Wspólnik i akcjonariusz nie może potrącać swoich wierzytelności wobec spółki kapitałowej z wierzytelnością spółki względem wspólnika z tytułu należnej wpłaty na poczet udziałów albo akcji. Nie wyłącza to potrącenia umownego.”</a:t>
            </a:r>
            <a:endParaRPr lang="en-GB" sz="1600" dirty="0"/>
          </a:p>
        </p:txBody>
      </p:sp>
      <p:sp>
        <p:nvSpPr>
          <p:cNvPr id="4" name="Slide Number Placeholder 5" descr="|">
            <a:extLst>
              <a:ext uri="{FF2B5EF4-FFF2-40B4-BE49-F238E27FC236}">
                <a16:creationId xmlns:a16="http://schemas.microsoft.com/office/drawing/2014/main" id="{D9CC8941-71B0-7E44-7BC0-2B607C3FC77A}"/>
              </a:ext>
            </a:extLst>
          </p:cNvPr>
          <p:cNvSpPr>
            <a:spLocks noGrp="1"/>
          </p:cNvSpPr>
          <p:nvPr>
            <p:ph type="sldNum" sz="quarter" idx="12"/>
          </p:nvPr>
        </p:nvSpPr>
        <p:spPr/>
        <p:txBody>
          <a:bodyPr/>
          <a:lstStyle/>
          <a:p>
            <a:fld id="{283F8499-ED5E-4FDE-9453-EC7FF485DDD6}" type="slidenum">
              <a:rPr lang="en-GB" smtClean="0"/>
              <a:pPr/>
              <a:t>6</a:t>
            </a:fld>
            <a:endParaRPr lang="en-GB"/>
          </a:p>
        </p:txBody>
      </p:sp>
      <p:sp>
        <p:nvSpPr>
          <p:cNvPr id="2" name="Title 1" descr="|">
            <a:extLst>
              <a:ext uri="{FF2B5EF4-FFF2-40B4-BE49-F238E27FC236}">
                <a16:creationId xmlns:a16="http://schemas.microsoft.com/office/drawing/2014/main" id="{3372ECCB-B6C5-1713-BB5D-8BD9DDCF7430}"/>
              </a:ext>
            </a:extLst>
          </p:cNvPr>
          <p:cNvSpPr>
            <a:spLocks noGrp="1"/>
          </p:cNvSpPr>
          <p:nvPr>
            <p:ph type="title"/>
          </p:nvPr>
        </p:nvSpPr>
        <p:spPr>
          <a:xfrm>
            <a:off x="609600" y="104564"/>
            <a:ext cx="10972800" cy="1143000"/>
          </a:xfrm>
        </p:spPr>
        <p:txBody>
          <a:bodyPr>
            <a:normAutofit/>
          </a:bodyPr>
          <a:lstStyle/>
          <a:p>
            <a:r>
              <a:rPr lang="pl-PL" sz="3200" dirty="0"/>
              <a:t>STRUKTURA MAJĄTKOWA PSA</a:t>
            </a:r>
            <a:endParaRPr lang="en-GB" sz="3200" dirty="0"/>
          </a:p>
        </p:txBody>
      </p:sp>
    </p:spTree>
    <p:extLst>
      <p:ext uri="{BB962C8B-B14F-4D97-AF65-F5344CB8AC3E}">
        <p14:creationId xmlns:p14="http://schemas.microsoft.com/office/powerpoint/2010/main" val="2214449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descr="|">
            <a:extLst>
              <a:ext uri="{FF2B5EF4-FFF2-40B4-BE49-F238E27FC236}">
                <a16:creationId xmlns:a16="http://schemas.microsoft.com/office/drawing/2014/main" id="{196572E0-B418-9CBB-C617-955E39290992}"/>
              </a:ext>
            </a:extLst>
          </p:cNvPr>
          <p:cNvSpPr>
            <a:spLocks noGrp="1"/>
          </p:cNvSpPr>
          <p:nvPr>
            <p:ph sz="half" idx="2"/>
          </p:nvPr>
        </p:nvSpPr>
        <p:spPr>
          <a:xfrm>
            <a:off x="695400" y="1260358"/>
            <a:ext cx="11103024" cy="5098578"/>
          </a:xfrm>
        </p:spPr>
        <p:txBody>
          <a:bodyPr>
            <a:normAutofit fontScale="92500"/>
          </a:bodyPr>
          <a:lstStyle/>
          <a:p>
            <a:pPr marL="0" indent="0">
              <a:lnSpc>
                <a:spcPct val="110000"/>
              </a:lnSpc>
              <a:buNone/>
            </a:pPr>
            <a:r>
              <a:rPr lang="pl-PL" sz="1400" u="sng" dirty="0"/>
              <a:t>Art.  158.  </a:t>
            </a:r>
            <a:r>
              <a:rPr lang="pl-PL" sz="1400" u="sng" dirty="0" err="1"/>
              <a:t>K.s.h</a:t>
            </a:r>
            <a:r>
              <a:rPr lang="pl-PL" sz="1400" u="sng" dirty="0"/>
              <a:t>.</a:t>
            </a:r>
          </a:p>
          <a:p>
            <a:pPr marL="0" indent="0">
              <a:lnSpc>
                <a:spcPct val="110000"/>
              </a:lnSpc>
              <a:buNone/>
            </a:pPr>
            <a:r>
              <a:rPr lang="pl-PL" sz="1400" dirty="0"/>
              <a:t>„§  1.  Jeżeli wkładem do spółki w celu pokrycia udziału ma być w całości albo w części wkład niepieniężny (aport), umowa spółki powinna szczegółowo określać przedmiot tego wkładu oraz osobę wspólnika wnoszącego aport, jak również liczbę i wartość nominalną objętych w zamian udziałów.</a:t>
            </a:r>
          </a:p>
          <a:p>
            <a:pPr marL="0" indent="0">
              <a:lnSpc>
                <a:spcPct val="110000"/>
              </a:lnSpc>
              <a:buNone/>
            </a:pPr>
            <a:r>
              <a:rPr lang="pl-PL" sz="1400" dirty="0"/>
              <a:t>(…)</a:t>
            </a:r>
          </a:p>
          <a:p>
            <a:pPr marL="0" indent="0">
              <a:lnSpc>
                <a:spcPct val="110000"/>
              </a:lnSpc>
              <a:buNone/>
            </a:pPr>
            <a:r>
              <a:rPr lang="pl-PL" sz="1400" dirty="0"/>
              <a:t>§  2. Wynagrodzenia za usługi świadczone przy powstaniu spółki nie można wypłacać ze środków wpłaconych na pokrycie kapitału zakładowego, jak również zaliczać na poczet wkładu wspólnika.</a:t>
            </a:r>
          </a:p>
          <a:p>
            <a:pPr marL="0" indent="0">
              <a:lnSpc>
                <a:spcPct val="110000"/>
              </a:lnSpc>
              <a:buNone/>
            </a:pPr>
            <a:r>
              <a:rPr lang="pl-PL" sz="1400" dirty="0"/>
              <a:t>§  3. Przedmiot wkładu pozostaje do wyłącznej dyspozycji zarządu spółki.”</a:t>
            </a:r>
          </a:p>
          <a:p>
            <a:pPr marL="0" indent="0">
              <a:lnSpc>
                <a:spcPct val="110000"/>
              </a:lnSpc>
              <a:buNone/>
            </a:pPr>
            <a:endParaRPr lang="pl-PL" sz="1400" dirty="0"/>
          </a:p>
          <a:p>
            <a:pPr marL="0" indent="0">
              <a:lnSpc>
                <a:spcPct val="110000"/>
              </a:lnSpc>
              <a:buNone/>
            </a:pPr>
            <a:r>
              <a:rPr lang="pl-PL" sz="1400" u="sng" dirty="0"/>
              <a:t>Art.  309.  </a:t>
            </a:r>
            <a:r>
              <a:rPr lang="pl-PL" sz="1400" u="sng" dirty="0" err="1"/>
              <a:t>K.s.h</a:t>
            </a:r>
            <a:r>
              <a:rPr lang="pl-PL" sz="1400" u="sng" dirty="0"/>
              <a:t>.</a:t>
            </a:r>
          </a:p>
          <a:p>
            <a:pPr marL="0" indent="0">
              <a:lnSpc>
                <a:spcPct val="110000"/>
              </a:lnSpc>
              <a:buNone/>
            </a:pPr>
            <a:r>
              <a:rPr lang="pl-PL" sz="1400" dirty="0"/>
              <a:t>„§  3.  Akcje obejmowane za wkłady niepieniężne powinny być pokryte w całości nie później niż przed upływem roku po zarejestrowaniu spółki. Akcje obejmowane za wkłady pieniężne powinny być opłacone przed zarejestrowaniem spółki co najmniej w jednej czwartej ich wartości nominalnej.</a:t>
            </a:r>
          </a:p>
          <a:p>
            <a:pPr marL="0" indent="0">
              <a:lnSpc>
                <a:spcPct val="110000"/>
              </a:lnSpc>
              <a:buNone/>
            </a:pPr>
            <a:r>
              <a:rPr lang="pl-PL" sz="1400" dirty="0"/>
              <a:t>§  4.  Jeżeli akcje są obejmowane wyłącznie za wkłady niepieniężne albo za wkłady niepieniężne i pieniężne, wówczas kapitał zakładowy powinien być pokryty przed zarejestrowaniem co najmniej w jednej czwartej jego wysokości, określonej w art. 308 § 1.”</a:t>
            </a:r>
          </a:p>
          <a:p>
            <a:pPr marL="0" indent="0">
              <a:lnSpc>
                <a:spcPct val="110000"/>
              </a:lnSpc>
              <a:buNone/>
            </a:pPr>
            <a:endParaRPr lang="pl-PL" sz="1400" dirty="0"/>
          </a:p>
          <a:p>
            <a:pPr marL="0" indent="0">
              <a:lnSpc>
                <a:spcPct val="110000"/>
              </a:lnSpc>
              <a:spcBef>
                <a:spcPts val="1200"/>
              </a:spcBef>
              <a:buNone/>
            </a:pPr>
            <a:r>
              <a:rPr lang="pl-PL" sz="1400" u="sng" dirty="0"/>
              <a:t>Art.  300</a:t>
            </a:r>
            <a:r>
              <a:rPr lang="pl-PL" sz="1400" u="sng" baseline="30000" dirty="0"/>
              <a:t>9</a:t>
            </a:r>
            <a:r>
              <a:rPr lang="pl-PL" sz="1400" u="sng" dirty="0"/>
              <a:t>.  </a:t>
            </a:r>
            <a:r>
              <a:rPr lang="pl-PL" sz="1400" u="sng" dirty="0" err="1"/>
              <a:t>K.s.h</a:t>
            </a:r>
            <a:r>
              <a:rPr lang="pl-PL" sz="1400" u="sng" dirty="0"/>
              <a:t>.</a:t>
            </a:r>
          </a:p>
          <a:p>
            <a:pPr marL="0" indent="0">
              <a:lnSpc>
                <a:spcPct val="110000"/>
              </a:lnSpc>
              <a:buNone/>
            </a:pPr>
            <a:r>
              <a:rPr lang="pl-PL" sz="1400" dirty="0">
                <a:solidFill>
                  <a:srgbClr val="333333"/>
                </a:solidFill>
              </a:rPr>
              <a:t>„§  1. Wkłady powinny zostać wniesione do spółki w całości w ciągu trzech lat od dnia wpisu spółki do rejestru.</a:t>
            </a:r>
          </a:p>
          <a:p>
            <a:pPr marL="0" indent="0">
              <a:lnSpc>
                <a:spcPct val="110000"/>
              </a:lnSpc>
              <a:buNone/>
            </a:pPr>
            <a:r>
              <a:rPr lang="pl-PL" sz="1400" dirty="0">
                <a:solidFill>
                  <a:srgbClr val="333333"/>
                </a:solidFill>
              </a:rPr>
              <a:t>§  2. Zarząd podejmuje niezwłocznie uchwałę stwierdzającą wniesienie w całości wkładu przez akcjonariusza.</a:t>
            </a:r>
          </a:p>
          <a:p>
            <a:pPr marL="0" indent="0">
              <a:lnSpc>
                <a:spcPct val="110000"/>
              </a:lnSpc>
              <a:buNone/>
            </a:pPr>
            <a:r>
              <a:rPr lang="pl-PL" sz="1400" dirty="0">
                <a:solidFill>
                  <a:srgbClr val="333333"/>
                </a:solidFill>
              </a:rPr>
              <a:t>§  3. Wkłady wniesione do spółki powinny być zaliczane równomiernie na pokrycie wszystkich akcji akcjonariusza, chyba że umowa spółki stanowi inaczej.”</a:t>
            </a:r>
          </a:p>
          <a:p>
            <a:pPr marL="0" indent="0">
              <a:buNone/>
            </a:pPr>
            <a:endParaRPr lang="pl-PL" sz="1400" dirty="0"/>
          </a:p>
          <a:p>
            <a:pPr marL="0" indent="0">
              <a:buNone/>
            </a:pPr>
            <a:endParaRPr lang="en-GB" sz="1200" dirty="0"/>
          </a:p>
        </p:txBody>
      </p:sp>
      <p:sp>
        <p:nvSpPr>
          <p:cNvPr id="2" name="Slide Number Placeholder 1">
            <a:extLst>
              <a:ext uri="{FF2B5EF4-FFF2-40B4-BE49-F238E27FC236}">
                <a16:creationId xmlns:a16="http://schemas.microsoft.com/office/drawing/2014/main" id="{8BDB0CBF-6292-F18C-8364-E80EAAB3EFC0}"/>
              </a:ext>
            </a:extLst>
          </p:cNvPr>
          <p:cNvSpPr>
            <a:spLocks noGrp="1"/>
          </p:cNvSpPr>
          <p:nvPr>
            <p:ph type="sldNum" sz="quarter" idx="12"/>
          </p:nvPr>
        </p:nvSpPr>
        <p:spPr/>
        <p:txBody>
          <a:bodyPr/>
          <a:lstStyle/>
          <a:p>
            <a:fld id="{B073DA97-2062-46D2-A5F8-389D5E197217}" type="slidenum">
              <a:rPr lang="en-GB" smtClean="0"/>
              <a:pPr/>
              <a:t>7</a:t>
            </a:fld>
            <a:endParaRPr lang="en-GB"/>
          </a:p>
        </p:txBody>
      </p:sp>
      <p:sp>
        <p:nvSpPr>
          <p:cNvPr id="5" name="Title 1" descr="|">
            <a:extLst>
              <a:ext uri="{FF2B5EF4-FFF2-40B4-BE49-F238E27FC236}">
                <a16:creationId xmlns:a16="http://schemas.microsoft.com/office/drawing/2014/main" id="{E1AD3703-3F31-3628-1AAD-B658E5612F69}"/>
              </a:ext>
            </a:extLst>
          </p:cNvPr>
          <p:cNvSpPr>
            <a:spLocks noGrp="1"/>
          </p:cNvSpPr>
          <p:nvPr>
            <p:ph type="title"/>
          </p:nvPr>
        </p:nvSpPr>
        <p:spPr>
          <a:xfrm>
            <a:off x="609600" y="274638"/>
            <a:ext cx="10972800" cy="1143000"/>
          </a:xfrm>
        </p:spPr>
        <p:txBody>
          <a:bodyPr>
            <a:normAutofit/>
          </a:bodyPr>
          <a:lstStyle/>
          <a:p>
            <a:r>
              <a:rPr lang="pl-PL" sz="3200" dirty="0"/>
              <a:t>SP. Z O.O./ SA</a:t>
            </a:r>
            <a:endParaRPr lang="en-GB" sz="3200" dirty="0"/>
          </a:p>
        </p:txBody>
      </p:sp>
    </p:spTree>
    <p:extLst>
      <p:ext uri="{BB962C8B-B14F-4D97-AF65-F5344CB8AC3E}">
        <p14:creationId xmlns:p14="http://schemas.microsoft.com/office/powerpoint/2010/main" val="1795761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descr="|">
            <a:extLst>
              <a:ext uri="{FF2B5EF4-FFF2-40B4-BE49-F238E27FC236}">
                <a16:creationId xmlns:a16="http://schemas.microsoft.com/office/drawing/2014/main" id="{1A6CBA9D-8485-F273-0257-BBA8C1722F26}"/>
              </a:ext>
            </a:extLst>
          </p:cNvPr>
          <p:cNvSpPr>
            <a:spLocks noGrp="1"/>
          </p:cNvSpPr>
          <p:nvPr>
            <p:ph sz="half" idx="1"/>
          </p:nvPr>
        </p:nvSpPr>
        <p:spPr>
          <a:xfrm>
            <a:off x="335360" y="1052736"/>
            <a:ext cx="11319048" cy="5410025"/>
          </a:xfrm>
        </p:spPr>
        <p:txBody>
          <a:bodyPr>
            <a:noAutofit/>
          </a:bodyPr>
          <a:lstStyle/>
          <a:p>
            <a:pPr marL="0" indent="0">
              <a:lnSpc>
                <a:spcPct val="150000"/>
              </a:lnSpc>
              <a:spcBef>
                <a:spcPts val="1200"/>
              </a:spcBef>
              <a:buNone/>
            </a:pPr>
            <a:r>
              <a:rPr lang="pl-PL" sz="1800" u="sng" dirty="0"/>
              <a:t>Art.  175. </a:t>
            </a:r>
            <a:r>
              <a:rPr lang="pl-PL" sz="1800" u="sng" dirty="0" err="1"/>
              <a:t>K.s.h</a:t>
            </a:r>
            <a:r>
              <a:rPr lang="pl-PL" sz="1800" u="sng" dirty="0"/>
              <a:t>.</a:t>
            </a:r>
          </a:p>
          <a:p>
            <a:pPr marL="0" indent="0">
              <a:buNone/>
            </a:pPr>
            <a:r>
              <a:rPr lang="pl-PL" sz="1800" dirty="0">
                <a:solidFill>
                  <a:srgbClr val="333333"/>
                </a:solidFill>
              </a:rPr>
              <a:t>„§  1. Jeżeli wartość wkładów niepieniężnych została znacznie zawyżona w stosunku do ich wartości </a:t>
            </a:r>
            <a:r>
              <a:rPr lang="pl-PL" sz="1800" dirty="0" err="1">
                <a:solidFill>
                  <a:srgbClr val="333333"/>
                </a:solidFill>
              </a:rPr>
              <a:t>zbywczej</a:t>
            </a:r>
            <a:r>
              <a:rPr lang="pl-PL" sz="1800" dirty="0">
                <a:solidFill>
                  <a:srgbClr val="333333"/>
                </a:solidFill>
              </a:rPr>
              <a:t> w dniu zawarcia umowy spółki, wspólnik, który wniósł taki wkład, oraz członkowie zarządu, którzy, wiedząc o tym, zgłosili spółkę do rejestru, obowiązani są solidarnie wyrównać spółce brakującą wartość.</a:t>
            </a:r>
          </a:p>
          <a:p>
            <a:pPr marL="0" indent="0">
              <a:lnSpc>
                <a:spcPct val="150000"/>
              </a:lnSpc>
              <a:buNone/>
            </a:pPr>
            <a:r>
              <a:rPr lang="pl-PL" sz="1800" dirty="0">
                <a:solidFill>
                  <a:srgbClr val="333333"/>
                </a:solidFill>
              </a:rPr>
              <a:t>§  2. Od obowiązku określonego w § 1 wspólnik oraz członkowie zarządu nie mogą być zwolnieni.”</a:t>
            </a:r>
          </a:p>
          <a:p>
            <a:pPr marL="0" indent="0">
              <a:lnSpc>
                <a:spcPct val="150000"/>
              </a:lnSpc>
              <a:spcBef>
                <a:spcPts val="1200"/>
              </a:spcBef>
              <a:buNone/>
            </a:pPr>
            <a:r>
              <a:rPr lang="pl-PL" sz="1800" u="sng" dirty="0"/>
              <a:t>Art.  300</a:t>
            </a:r>
            <a:r>
              <a:rPr lang="pl-PL" sz="1800" u="sng" baseline="30000" dirty="0"/>
              <a:t>10</a:t>
            </a:r>
            <a:r>
              <a:rPr lang="pl-PL" sz="1800" u="sng" dirty="0"/>
              <a:t>. </a:t>
            </a:r>
            <a:r>
              <a:rPr lang="pl-PL" sz="1800" u="sng" dirty="0" err="1"/>
              <a:t>K.s.h</a:t>
            </a:r>
            <a:r>
              <a:rPr lang="pl-PL" sz="1800" u="sng" dirty="0"/>
              <a:t>.</a:t>
            </a:r>
          </a:p>
          <a:p>
            <a:pPr marL="0" indent="0">
              <a:buNone/>
            </a:pPr>
            <a:r>
              <a:rPr lang="pl-PL" sz="1800" dirty="0">
                <a:solidFill>
                  <a:srgbClr val="333333"/>
                </a:solidFill>
              </a:rPr>
              <a:t>„§  1.  Jeżeli wartość wkładu niepieniężnego przeznaczonego na kapitał akcyjny została znacznie zawyżona w stosunku do jego wartości godziwej w dniu objęcia akcji, akcjonariusz, który wniósł taki wkład, jest obowiązany wyrównać spółce brakującą wartość. Członkowie zarządu odpowiadają solidarnie z akcjonariuszem, chyba że nie ponoszą winy.</a:t>
            </a:r>
          </a:p>
          <a:p>
            <a:pPr marL="0" indent="0">
              <a:lnSpc>
                <a:spcPct val="150000"/>
              </a:lnSpc>
              <a:buNone/>
            </a:pPr>
            <a:r>
              <a:rPr lang="pl-PL" sz="1800" dirty="0">
                <a:solidFill>
                  <a:srgbClr val="333333"/>
                </a:solidFill>
              </a:rPr>
              <a:t>§  2. Od obowiązku określonego w § 1 akcjonariusz i członkowie zarządu nie mogą być zwolnieni.”</a:t>
            </a:r>
          </a:p>
          <a:p>
            <a:pPr marL="0" indent="0">
              <a:buNone/>
            </a:pPr>
            <a:endParaRPr lang="pl-PL" sz="1200" dirty="0">
              <a:solidFill>
                <a:srgbClr val="333333"/>
              </a:solidFill>
            </a:endParaRPr>
          </a:p>
          <a:p>
            <a:pPr marL="0" indent="0">
              <a:buNone/>
            </a:pPr>
            <a:endParaRPr lang="pl-PL" sz="1200" dirty="0"/>
          </a:p>
        </p:txBody>
      </p:sp>
      <p:sp>
        <p:nvSpPr>
          <p:cNvPr id="2" name="Slide Number Placeholder 1">
            <a:extLst>
              <a:ext uri="{FF2B5EF4-FFF2-40B4-BE49-F238E27FC236}">
                <a16:creationId xmlns:a16="http://schemas.microsoft.com/office/drawing/2014/main" id="{07905E54-4B71-D2DD-D98A-8999DADCAB32}"/>
              </a:ext>
            </a:extLst>
          </p:cNvPr>
          <p:cNvSpPr>
            <a:spLocks noGrp="1"/>
          </p:cNvSpPr>
          <p:nvPr>
            <p:ph type="sldNum" sz="quarter" idx="12"/>
          </p:nvPr>
        </p:nvSpPr>
        <p:spPr/>
        <p:txBody>
          <a:bodyPr/>
          <a:lstStyle/>
          <a:p>
            <a:fld id="{B073DA97-2062-46D2-A5F8-389D5E197217}" type="slidenum">
              <a:rPr lang="en-GB" smtClean="0"/>
              <a:pPr/>
              <a:t>8</a:t>
            </a:fld>
            <a:endParaRPr lang="en-GB"/>
          </a:p>
        </p:txBody>
      </p:sp>
      <p:sp>
        <p:nvSpPr>
          <p:cNvPr id="4" name="Title 1" descr="|">
            <a:extLst>
              <a:ext uri="{FF2B5EF4-FFF2-40B4-BE49-F238E27FC236}">
                <a16:creationId xmlns:a16="http://schemas.microsoft.com/office/drawing/2014/main" id="{F6834150-1084-7FEB-EB71-DC6F097364CB}"/>
              </a:ext>
            </a:extLst>
          </p:cNvPr>
          <p:cNvSpPr>
            <a:spLocks noGrp="1"/>
          </p:cNvSpPr>
          <p:nvPr>
            <p:ph type="title"/>
          </p:nvPr>
        </p:nvSpPr>
        <p:spPr>
          <a:xfrm>
            <a:off x="609600" y="19246"/>
            <a:ext cx="10972800" cy="850106"/>
          </a:xfrm>
        </p:spPr>
        <p:txBody>
          <a:bodyPr>
            <a:normAutofit/>
          </a:bodyPr>
          <a:lstStyle/>
          <a:p>
            <a:r>
              <a:rPr lang="pl-PL" sz="3200" dirty="0"/>
              <a:t>PSA</a:t>
            </a:r>
            <a:endParaRPr lang="en-GB" sz="3200" dirty="0"/>
          </a:p>
        </p:txBody>
      </p:sp>
    </p:spTree>
    <p:extLst>
      <p:ext uri="{BB962C8B-B14F-4D97-AF65-F5344CB8AC3E}">
        <p14:creationId xmlns:p14="http://schemas.microsoft.com/office/powerpoint/2010/main" val="2872113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descr="|">
            <a:extLst>
              <a:ext uri="{FF2B5EF4-FFF2-40B4-BE49-F238E27FC236}">
                <a16:creationId xmlns:a16="http://schemas.microsoft.com/office/drawing/2014/main" id="{1A6CBA9D-8485-F273-0257-BBA8C1722F26}"/>
              </a:ext>
            </a:extLst>
          </p:cNvPr>
          <p:cNvSpPr>
            <a:spLocks noGrp="1"/>
          </p:cNvSpPr>
          <p:nvPr>
            <p:ph sz="half" idx="1"/>
          </p:nvPr>
        </p:nvSpPr>
        <p:spPr>
          <a:xfrm>
            <a:off x="191344" y="1327385"/>
            <a:ext cx="5731048" cy="5530615"/>
          </a:xfrm>
        </p:spPr>
        <p:txBody>
          <a:bodyPr>
            <a:noAutofit/>
          </a:bodyPr>
          <a:lstStyle/>
          <a:p>
            <a:pPr marL="0" indent="0">
              <a:lnSpc>
                <a:spcPct val="140000"/>
              </a:lnSpc>
              <a:buNone/>
            </a:pPr>
            <a:r>
              <a:rPr lang="pl-PL" sz="1800" u="sng" dirty="0"/>
              <a:t>Art.  291.  </a:t>
            </a:r>
            <a:r>
              <a:rPr lang="pl-PL" sz="1800" u="sng" dirty="0" err="1"/>
              <a:t>K.s.h</a:t>
            </a:r>
            <a:r>
              <a:rPr lang="pl-PL" sz="1800" u="sng" dirty="0"/>
              <a:t>.</a:t>
            </a:r>
          </a:p>
          <a:p>
            <a:pPr marL="0" indent="0" algn="l">
              <a:buNone/>
            </a:pPr>
            <a:r>
              <a:rPr lang="pl-PL" sz="1800" b="0" i="0" dirty="0">
                <a:solidFill>
                  <a:srgbClr val="333333"/>
                </a:solidFill>
                <a:effectLst/>
              </a:rPr>
              <a:t>„Jeżeli członkowie zarządu umyślnie lub przez niedbalstwo podali fałszywe dane w oświadczeniu, o którym mowa w art. 167 § 1 pkt 2 lub art. 262 § 2 pkt 3, odpowiadają wobec wierzycieli spółki solidarnie ze spółką przez trzy lata od dnia zarejestrowania spółki lub zarejestrowania podwyższenia kapitału zakładowego.”</a:t>
            </a:r>
          </a:p>
          <a:p>
            <a:pPr marL="0" indent="0" algn="l">
              <a:buNone/>
            </a:pPr>
            <a:endParaRPr lang="pl-PL" sz="1800" u="sng" dirty="0"/>
          </a:p>
          <a:p>
            <a:pPr marL="0" indent="0" algn="l">
              <a:buNone/>
            </a:pPr>
            <a:r>
              <a:rPr lang="pl-PL" sz="1800" u="sng" dirty="0"/>
              <a:t>Art.  300</a:t>
            </a:r>
            <a:r>
              <a:rPr lang="pl-PL" sz="1800" u="sng" baseline="30000" dirty="0"/>
              <a:t>123</a:t>
            </a:r>
            <a:r>
              <a:rPr lang="pl-PL" sz="1800" u="sng" dirty="0"/>
              <a:t>. </a:t>
            </a:r>
            <a:r>
              <a:rPr lang="pl-PL" sz="1800" u="sng" dirty="0" err="1"/>
              <a:t>K.s.h</a:t>
            </a:r>
            <a:r>
              <a:rPr lang="pl-PL" sz="1800" u="sng" dirty="0"/>
              <a:t>.  </a:t>
            </a:r>
            <a:endParaRPr lang="pl-PL" sz="1800" u="sng" dirty="0">
              <a:solidFill>
                <a:srgbClr val="333333"/>
              </a:solidFill>
            </a:endParaRPr>
          </a:p>
          <a:p>
            <a:pPr marL="0" indent="0" algn="l">
              <a:buNone/>
            </a:pPr>
            <a:r>
              <a:rPr lang="pl-PL" sz="1800" b="0" i="0" dirty="0">
                <a:solidFill>
                  <a:srgbClr val="333333"/>
                </a:solidFill>
                <a:effectLst/>
              </a:rPr>
              <a:t>Jeżeli członkowie zarządu umyślnie lub przez niedbalstwo podali fałszywe dane w oświadczeniu, o którym mowa w art. 300</a:t>
            </a:r>
            <a:r>
              <a:rPr lang="pl-PL" sz="1800" b="0" i="0" baseline="30000" dirty="0">
                <a:solidFill>
                  <a:srgbClr val="333333"/>
                </a:solidFill>
                <a:effectLst/>
              </a:rPr>
              <a:t>12</a:t>
            </a:r>
            <a:r>
              <a:rPr lang="pl-PL" sz="1800" b="0" i="0" dirty="0">
                <a:solidFill>
                  <a:srgbClr val="333333"/>
                </a:solidFill>
                <a:effectLst/>
              </a:rPr>
              <a:t> § 3 pkt 3 lub art. 300</a:t>
            </a:r>
            <a:r>
              <a:rPr lang="pl-PL" sz="1800" b="0" i="0" baseline="30000" dirty="0">
                <a:solidFill>
                  <a:srgbClr val="333333"/>
                </a:solidFill>
                <a:effectLst/>
              </a:rPr>
              <a:t>107</a:t>
            </a:r>
            <a:r>
              <a:rPr lang="pl-PL" sz="1800" b="0" i="0" dirty="0">
                <a:solidFill>
                  <a:srgbClr val="333333"/>
                </a:solidFill>
                <a:effectLst/>
              </a:rPr>
              <a:t> § 2 pkt 3, odpowiadają wobec wierzycieli spółki solidarnie ze spółką przez trzy lata od dnia </a:t>
            </a:r>
            <a:r>
              <a:rPr lang="pl-PL" sz="1800" b="0" i="0" dirty="0">
                <a:effectLst/>
              </a:rPr>
              <a:t>zarejestrowania</a:t>
            </a:r>
            <a:r>
              <a:rPr lang="pl-PL" sz="1800" b="0" i="0" dirty="0">
                <a:solidFill>
                  <a:srgbClr val="333333"/>
                </a:solidFill>
                <a:effectLst/>
              </a:rPr>
              <a:t> spółki lub zarejestrowania emisji nowych akcji.</a:t>
            </a:r>
          </a:p>
          <a:p>
            <a:pPr marL="0" indent="0">
              <a:lnSpc>
                <a:spcPct val="140000"/>
              </a:lnSpc>
              <a:buNone/>
            </a:pPr>
            <a:endParaRPr lang="pl-PL" sz="1500" u="sng" dirty="0"/>
          </a:p>
          <a:p>
            <a:pPr marL="0" indent="0">
              <a:lnSpc>
                <a:spcPct val="140000"/>
              </a:lnSpc>
              <a:buNone/>
            </a:pPr>
            <a:endParaRPr lang="pl-PL" sz="1200" u="sng" dirty="0"/>
          </a:p>
        </p:txBody>
      </p:sp>
      <p:sp>
        <p:nvSpPr>
          <p:cNvPr id="4" name="Content Placeholder 3" descr="|">
            <a:extLst>
              <a:ext uri="{FF2B5EF4-FFF2-40B4-BE49-F238E27FC236}">
                <a16:creationId xmlns:a16="http://schemas.microsoft.com/office/drawing/2014/main" id="{196572E0-B418-9CBB-C617-955E39290992}"/>
              </a:ext>
            </a:extLst>
          </p:cNvPr>
          <p:cNvSpPr>
            <a:spLocks noGrp="1"/>
          </p:cNvSpPr>
          <p:nvPr>
            <p:ph sz="half" idx="2"/>
          </p:nvPr>
        </p:nvSpPr>
        <p:spPr>
          <a:xfrm>
            <a:off x="6395475" y="1315695"/>
            <a:ext cx="5803056" cy="5267667"/>
          </a:xfrm>
        </p:spPr>
        <p:txBody>
          <a:bodyPr>
            <a:normAutofit/>
          </a:bodyPr>
          <a:lstStyle/>
          <a:p>
            <a:pPr marL="0" indent="0">
              <a:lnSpc>
                <a:spcPct val="140000"/>
              </a:lnSpc>
              <a:buNone/>
            </a:pPr>
            <a:r>
              <a:rPr lang="pl-PL" sz="1800" u="sng" dirty="0">
                <a:solidFill>
                  <a:srgbClr val="333333"/>
                </a:solidFill>
              </a:rPr>
              <a:t>Art.  479.  </a:t>
            </a:r>
            <a:r>
              <a:rPr lang="pl-PL" sz="1800" u="sng" dirty="0" err="1">
                <a:solidFill>
                  <a:srgbClr val="333333"/>
                </a:solidFill>
              </a:rPr>
              <a:t>K.s.h</a:t>
            </a:r>
            <a:r>
              <a:rPr lang="pl-PL" sz="1800" u="sng" dirty="0">
                <a:solidFill>
                  <a:srgbClr val="333333"/>
                </a:solidFill>
              </a:rPr>
              <a:t>.</a:t>
            </a:r>
          </a:p>
          <a:p>
            <a:pPr marL="0" indent="0">
              <a:buNone/>
            </a:pPr>
            <a:r>
              <a:rPr lang="pl-PL" sz="1800" dirty="0">
                <a:solidFill>
                  <a:srgbClr val="333333"/>
                </a:solidFill>
              </a:rPr>
              <a:t>„Jeżeli członkowie zarządu umyślnie lub przez niedbalstwo podali fałszywe dane w oświadczeniu, o którym mowa w art. 320 § 1 pkt 3 i 4 lub w art. 441 § 2 pkt 5, odpowiadają wobec wierzycieli spółki solidarnie ze spółką przez trzy lata od dnia zarejestrowania spółki lub zarejestrowania podwyższenia kapitału zakładowego.”</a:t>
            </a:r>
          </a:p>
          <a:p>
            <a:pPr marL="0" indent="0">
              <a:buNone/>
            </a:pPr>
            <a:endParaRPr lang="en-GB" sz="1200" dirty="0"/>
          </a:p>
        </p:txBody>
      </p:sp>
      <p:sp>
        <p:nvSpPr>
          <p:cNvPr id="2" name="Slide Number Placeholder 1">
            <a:extLst>
              <a:ext uri="{FF2B5EF4-FFF2-40B4-BE49-F238E27FC236}">
                <a16:creationId xmlns:a16="http://schemas.microsoft.com/office/drawing/2014/main" id="{8BDB0CBF-6292-F18C-8364-E80EAAB3EFC0}"/>
              </a:ext>
            </a:extLst>
          </p:cNvPr>
          <p:cNvSpPr>
            <a:spLocks noGrp="1"/>
          </p:cNvSpPr>
          <p:nvPr>
            <p:ph type="sldNum" sz="quarter" idx="12"/>
          </p:nvPr>
        </p:nvSpPr>
        <p:spPr/>
        <p:txBody>
          <a:bodyPr/>
          <a:lstStyle/>
          <a:p>
            <a:fld id="{B073DA97-2062-46D2-A5F8-389D5E197217}" type="slidenum">
              <a:rPr lang="en-GB" smtClean="0"/>
              <a:pPr/>
              <a:t>9</a:t>
            </a:fld>
            <a:endParaRPr lang="en-GB"/>
          </a:p>
        </p:txBody>
      </p:sp>
      <p:sp>
        <p:nvSpPr>
          <p:cNvPr id="5" name="Title 1" descr="|">
            <a:extLst>
              <a:ext uri="{FF2B5EF4-FFF2-40B4-BE49-F238E27FC236}">
                <a16:creationId xmlns:a16="http://schemas.microsoft.com/office/drawing/2014/main" id="{8A09EC62-B590-814A-9F8D-46ABA6188001}"/>
              </a:ext>
            </a:extLst>
          </p:cNvPr>
          <p:cNvSpPr>
            <a:spLocks noGrp="1"/>
          </p:cNvSpPr>
          <p:nvPr>
            <p:ph type="title"/>
          </p:nvPr>
        </p:nvSpPr>
        <p:spPr>
          <a:xfrm>
            <a:off x="609600" y="274638"/>
            <a:ext cx="10972800" cy="1143000"/>
          </a:xfrm>
        </p:spPr>
        <p:txBody>
          <a:bodyPr>
            <a:normAutofit/>
          </a:bodyPr>
          <a:lstStyle/>
          <a:p>
            <a:r>
              <a:rPr lang="pl-PL" sz="3200" dirty="0"/>
              <a:t>SP. Z O.O./ SA</a:t>
            </a:r>
            <a:endParaRPr lang="en-GB" sz="3200" dirty="0"/>
          </a:p>
        </p:txBody>
      </p:sp>
    </p:spTree>
    <p:extLst>
      <p:ext uri="{BB962C8B-B14F-4D97-AF65-F5344CB8AC3E}">
        <p14:creationId xmlns:p14="http://schemas.microsoft.com/office/powerpoint/2010/main" val="371017052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MS_OFFICEID" val="Warsaw"/>
  <p:tag name="TMS_CULTUREID" val="Polish"/>
  <p:tag name="TMS_BUSINESSUNITID" val="LinklatersCWisniewski"/>
  <p:tag name="TMS_TEMPLATE_ID" val="StandardWS"/>
  <p:tag name="PRESGUID" val="7cd3c23c-ce60-4836-928d-d73e537c93e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L H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L H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item.xml><?xml version="1.0" encoding="utf-8"?>
<properties xmlns="http://www.imanage.com/work/xmlschema">
  <documentid>LLE!3207609816.1</documentid>
  <senderid>MAGDALENA.KLIMKO@LINKLATERS.COM</senderid>
  <senderemail>MAGDALENA.KLIMKO@LINKLATERS.COM</senderemail>
  <lastmodified>2025-02-19T19:32:43.0000000+01:00</lastmodified>
  <database>LLE</database>
</properties>
</file>

<file path=docProps/app.xml><?xml version="1.0" encoding="utf-8"?>
<Properties xmlns="http://schemas.openxmlformats.org/officeDocument/2006/extended-properties" xmlns:vt="http://schemas.openxmlformats.org/officeDocument/2006/docPropsVTypes">
  <Template>StandardPowerpoint</Template>
  <TotalTime>846</TotalTime>
  <Words>3920</Words>
  <Application>Microsoft Office PowerPoint</Application>
  <PresentationFormat>Widescreen</PresentationFormat>
  <Paragraphs>302</Paragraphs>
  <Slides>23</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Cambria Math</vt:lpstr>
      <vt:lpstr>Times New Roman</vt:lpstr>
      <vt:lpstr>Wingdings</vt:lpstr>
      <vt:lpstr>Office Theme</vt:lpstr>
      <vt:lpstr>Prosta spółka akcyjna - wykład</vt:lpstr>
      <vt:lpstr>PROSTA SPÓŁKA AKCYJNA</vt:lpstr>
      <vt:lpstr>PROSTA SPÓŁKA AKCYJNA</vt:lpstr>
      <vt:lpstr>KONTEKST MIĘDZYNARODOWY</vt:lpstr>
      <vt:lpstr>SP. Z O.O./ SA </vt:lpstr>
      <vt:lpstr>STRUKTURA MAJĄTKOWA PSA</vt:lpstr>
      <vt:lpstr>SP. Z O.O./ SA</vt:lpstr>
      <vt:lpstr>PSA</vt:lpstr>
      <vt:lpstr>SP. Z O.O./ SA</vt:lpstr>
      <vt:lpstr>WYPŁATY NA RZECZ WSPÓLNIKÓW TEST BILANSOWY / TEST WYPŁACALNOŚCI (1/3)</vt:lpstr>
      <vt:lpstr>WYPŁATY NA RZECZ WSPÓLNIKÓW TEST BILANSOWY / TEST WYPŁACALNOŚCI (2/3)</vt:lpstr>
      <vt:lpstr>WYPŁATY NA RZECZ WSPÓLNIKÓW TEST BILANSOWY / TEST WYPŁACALNOŚCI (3/3)</vt:lpstr>
      <vt:lpstr>PowerPoint Presentation</vt:lpstr>
      <vt:lpstr>PowerPoint Presentation</vt:lpstr>
      <vt:lpstr>PowerPoint Presentation</vt:lpstr>
      <vt:lpstr>PowerPoint Presentation</vt:lpstr>
      <vt:lpstr>NAKAZ EKWIWALENTNOŚCI ŚWIADCZEŃ</vt:lpstr>
      <vt:lpstr>AKCJE</vt:lpstr>
      <vt:lpstr>AKCJE</vt:lpstr>
      <vt:lpstr>ZBYCIE AKCJI</vt:lpstr>
      <vt:lpstr>PRZEJĘCIE MAJĄTKU SPÓŁKI PRZEZ AKCJONARIUSZA</vt:lpstr>
      <vt:lpstr>Business Judgment Rule</vt:lpstr>
      <vt:lpstr>Porównanie P.S.A. z S.A. i sp. z o.o.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Any Authorised User</dc:creator>
  <cp:lastModifiedBy>Any Authorised User</cp:lastModifiedBy>
  <cp:revision>71</cp:revision>
  <cp:lastPrinted>2025-02-05T17:50:07Z</cp:lastPrinted>
  <dcterms:created xsi:type="dcterms:W3CDTF">2021-01-08T10:09:11Z</dcterms:created>
  <dcterms:modified xsi:type="dcterms:W3CDTF">2025-02-19T18:32:43Z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ersion">
    <vt:lpwstr>R.4</vt:lpwstr>
  </property>
  <property fmtid="{D5CDD505-2E9C-101B-9397-08002B2CF9AE}" pid="3" name="DEDocumentLocation">
    <vt:lpwstr>C:\Users\mklimko\OneDrive - Linklaters\Documents\Documentum\Checkout\Wykład_Funkcje kapitału zakładowego_Luty 2024.pptx</vt:lpwstr>
  </property>
  <property fmtid="{D5CDD505-2E9C-101B-9397-08002B2CF9AE}" pid="4" name="Document Number">
    <vt:lpwstr>A53919412</vt:lpwstr>
  </property>
  <property fmtid="{D5CDD505-2E9C-101B-9397-08002B2CF9AE}" pid="5" name="Last Modified">
    <vt:lpwstr>21 Feb 2024</vt:lpwstr>
  </property>
  <property fmtid="{D5CDD505-2E9C-101B-9397-08002B2CF9AE}" pid="6" name="Mode">
    <vt:lpwstr>View</vt:lpwstr>
  </property>
  <property fmtid="{D5CDD505-2E9C-101B-9397-08002B2CF9AE}" pid="7" name="Version">
    <vt:lpwstr>0.3</vt:lpwstr>
  </property>
  <property fmtid="{D5CDD505-2E9C-101B-9397-08002B2CF9AE}" pid="8" name="Client Code">
    <vt:lpwstr>SECRETARIALTEAMS</vt:lpwstr>
  </property>
  <property fmtid="{D5CDD505-2E9C-101B-9397-08002B2CF9AE}" pid="9" name="Matter Number">
    <vt:lpwstr>GEN-1009493</vt:lpwstr>
  </property>
</Properties>
</file>